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84" r:id="rId4"/>
    <p:sldId id="268" r:id="rId5"/>
    <p:sldId id="286" r:id="rId6"/>
    <p:sldId id="271" r:id="rId7"/>
    <p:sldId id="277" r:id="rId8"/>
    <p:sldId id="272" r:id="rId9"/>
    <p:sldId id="273" r:id="rId10"/>
    <p:sldId id="274" r:id="rId11"/>
    <p:sldId id="275" r:id="rId12"/>
    <p:sldId id="276" r:id="rId13"/>
    <p:sldId id="278"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86" y="1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C1B82-BA48-4983-AE6D-4871EF2AB5E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D8DC847-A5C9-4602-8856-5C780A6AAC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D433295-15E6-4324-B685-7A5A53F636FB}"/>
              </a:ext>
            </a:extLst>
          </p:cNvPr>
          <p:cNvSpPr>
            <a:spLocks noGrp="1"/>
          </p:cNvSpPr>
          <p:nvPr>
            <p:ph type="dt" sz="half" idx="10"/>
          </p:nvPr>
        </p:nvSpPr>
        <p:spPr/>
        <p:txBody>
          <a:bodyPr/>
          <a:lstStyle/>
          <a:p>
            <a:fld id="{D4CCC946-3C0E-4955-9035-A83CE798DFDE}" type="datetimeFigureOut">
              <a:rPr lang="nl-NL" smtClean="0"/>
              <a:t>16-9-2021</a:t>
            </a:fld>
            <a:endParaRPr lang="nl-NL"/>
          </a:p>
        </p:txBody>
      </p:sp>
      <p:sp>
        <p:nvSpPr>
          <p:cNvPr id="5" name="Tijdelijke aanduiding voor voettekst 4">
            <a:extLst>
              <a:ext uri="{FF2B5EF4-FFF2-40B4-BE49-F238E27FC236}">
                <a16:creationId xmlns:a16="http://schemas.microsoft.com/office/drawing/2014/main" id="{75AE43BD-25A5-4330-857F-FD900A8593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D9718C8-9A4F-48C0-9940-B1BBD0D41C81}"/>
              </a:ext>
            </a:extLst>
          </p:cNvPr>
          <p:cNvSpPr>
            <a:spLocks noGrp="1"/>
          </p:cNvSpPr>
          <p:nvPr>
            <p:ph type="sldNum" sz="quarter" idx="12"/>
          </p:nvPr>
        </p:nvSpPr>
        <p:spPr/>
        <p:txBody>
          <a:bodyPr/>
          <a:lstStyle/>
          <a:p>
            <a:fld id="{4F8DB704-6644-42A6-A9F4-0DFA695B6E50}" type="slidenum">
              <a:rPr lang="nl-NL" smtClean="0"/>
              <a:t>‹nr.›</a:t>
            </a:fld>
            <a:endParaRPr lang="nl-NL"/>
          </a:p>
        </p:txBody>
      </p:sp>
    </p:spTree>
    <p:extLst>
      <p:ext uri="{BB962C8B-B14F-4D97-AF65-F5344CB8AC3E}">
        <p14:creationId xmlns:p14="http://schemas.microsoft.com/office/powerpoint/2010/main" val="1359348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EDCAF7-CCF9-47AB-BED1-61783B25BD3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0DE2490-DE05-4B7B-9CCA-0A18E4DA1DB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4D38D48-D2C8-40BE-AC17-1634C0BEE976}"/>
              </a:ext>
            </a:extLst>
          </p:cNvPr>
          <p:cNvSpPr>
            <a:spLocks noGrp="1"/>
          </p:cNvSpPr>
          <p:nvPr>
            <p:ph type="dt" sz="half" idx="10"/>
          </p:nvPr>
        </p:nvSpPr>
        <p:spPr/>
        <p:txBody>
          <a:bodyPr/>
          <a:lstStyle/>
          <a:p>
            <a:fld id="{D4CCC946-3C0E-4955-9035-A83CE798DFDE}" type="datetimeFigureOut">
              <a:rPr lang="nl-NL" smtClean="0"/>
              <a:t>16-9-2021</a:t>
            </a:fld>
            <a:endParaRPr lang="nl-NL"/>
          </a:p>
        </p:txBody>
      </p:sp>
      <p:sp>
        <p:nvSpPr>
          <p:cNvPr id="5" name="Tijdelijke aanduiding voor voettekst 4">
            <a:extLst>
              <a:ext uri="{FF2B5EF4-FFF2-40B4-BE49-F238E27FC236}">
                <a16:creationId xmlns:a16="http://schemas.microsoft.com/office/drawing/2014/main" id="{56BB7815-46E1-4ACD-83D1-9D4B3DE605C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A3DCC30-D000-46D6-B73A-C0B16B7C362D}"/>
              </a:ext>
            </a:extLst>
          </p:cNvPr>
          <p:cNvSpPr>
            <a:spLocks noGrp="1"/>
          </p:cNvSpPr>
          <p:nvPr>
            <p:ph type="sldNum" sz="quarter" idx="12"/>
          </p:nvPr>
        </p:nvSpPr>
        <p:spPr/>
        <p:txBody>
          <a:bodyPr/>
          <a:lstStyle/>
          <a:p>
            <a:fld id="{4F8DB704-6644-42A6-A9F4-0DFA695B6E50}" type="slidenum">
              <a:rPr lang="nl-NL" smtClean="0"/>
              <a:t>‹nr.›</a:t>
            </a:fld>
            <a:endParaRPr lang="nl-NL"/>
          </a:p>
        </p:txBody>
      </p:sp>
    </p:spTree>
    <p:extLst>
      <p:ext uri="{BB962C8B-B14F-4D97-AF65-F5344CB8AC3E}">
        <p14:creationId xmlns:p14="http://schemas.microsoft.com/office/powerpoint/2010/main" val="37893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8040E6B-980A-4700-AE4D-50C6576DAC8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A2EDD27-2142-4C90-ADD8-6242AB64D02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72F8780-F511-4862-88D8-1AF9611DB630}"/>
              </a:ext>
            </a:extLst>
          </p:cNvPr>
          <p:cNvSpPr>
            <a:spLocks noGrp="1"/>
          </p:cNvSpPr>
          <p:nvPr>
            <p:ph type="dt" sz="half" idx="10"/>
          </p:nvPr>
        </p:nvSpPr>
        <p:spPr/>
        <p:txBody>
          <a:bodyPr/>
          <a:lstStyle/>
          <a:p>
            <a:fld id="{D4CCC946-3C0E-4955-9035-A83CE798DFDE}" type="datetimeFigureOut">
              <a:rPr lang="nl-NL" smtClean="0"/>
              <a:t>16-9-2021</a:t>
            </a:fld>
            <a:endParaRPr lang="nl-NL"/>
          </a:p>
        </p:txBody>
      </p:sp>
      <p:sp>
        <p:nvSpPr>
          <p:cNvPr id="5" name="Tijdelijke aanduiding voor voettekst 4">
            <a:extLst>
              <a:ext uri="{FF2B5EF4-FFF2-40B4-BE49-F238E27FC236}">
                <a16:creationId xmlns:a16="http://schemas.microsoft.com/office/drawing/2014/main" id="{820D6DF0-6075-484E-BB30-DD14913FED1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90B5EBC-CBB1-4E96-A009-21CAB26EE82E}"/>
              </a:ext>
            </a:extLst>
          </p:cNvPr>
          <p:cNvSpPr>
            <a:spLocks noGrp="1"/>
          </p:cNvSpPr>
          <p:nvPr>
            <p:ph type="sldNum" sz="quarter" idx="12"/>
          </p:nvPr>
        </p:nvSpPr>
        <p:spPr/>
        <p:txBody>
          <a:bodyPr/>
          <a:lstStyle/>
          <a:p>
            <a:fld id="{4F8DB704-6644-42A6-A9F4-0DFA695B6E50}" type="slidenum">
              <a:rPr lang="nl-NL" smtClean="0"/>
              <a:t>‹nr.›</a:t>
            </a:fld>
            <a:endParaRPr lang="nl-NL"/>
          </a:p>
        </p:txBody>
      </p:sp>
    </p:spTree>
    <p:extLst>
      <p:ext uri="{BB962C8B-B14F-4D97-AF65-F5344CB8AC3E}">
        <p14:creationId xmlns:p14="http://schemas.microsoft.com/office/powerpoint/2010/main" val="320708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5D81B-4726-4D99-AB60-C0B75186FF0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32227A2-54F3-4AAA-B50C-2278BA52615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C85AA38-B725-478B-82B1-30BA3C3C5CB9}"/>
              </a:ext>
            </a:extLst>
          </p:cNvPr>
          <p:cNvSpPr>
            <a:spLocks noGrp="1"/>
          </p:cNvSpPr>
          <p:nvPr>
            <p:ph type="dt" sz="half" idx="10"/>
          </p:nvPr>
        </p:nvSpPr>
        <p:spPr/>
        <p:txBody>
          <a:bodyPr/>
          <a:lstStyle/>
          <a:p>
            <a:fld id="{D4CCC946-3C0E-4955-9035-A83CE798DFDE}" type="datetimeFigureOut">
              <a:rPr lang="nl-NL" smtClean="0"/>
              <a:t>16-9-2021</a:t>
            </a:fld>
            <a:endParaRPr lang="nl-NL"/>
          </a:p>
        </p:txBody>
      </p:sp>
      <p:sp>
        <p:nvSpPr>
          <p:cNvPr id="5" name="Tijdelijke aanduiding voor voettekst 4">
            <a:extLst>
              <a:ext uri="{FF2B5EF4-FFF2-40B4-BE49-F238E27FC236}">
                <a16:creationId xmlns:a16="http://schemas.microsoft.com/office/drawing/2014/main" id="{ACE4CD7A-5CE7-49A4-892A-2C7F2D34037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97C334D-1829-4E42-A575-509C593D49E0}"/>
              </a:ext>
            </a:extLst>
          </p:cNvPr>
          <p:cNvSpPr>
            <a:spLocks noGrp="1"/>
          </p:cNvSpPr>
          <p:nvPr>
            <p:ph type="sldNum" sz="quarter" idx="12"/>
          </p:nvPr>
        </p:nvSpPr>
        <p:spPr/>
        <p:txBody>
          <a:bodyPr/>
          <a:lstStyle/>
          <a:p>
            <a:fld id="{4F8DB704-6644-42A6-A9F4-0DFA695B6E50}" type="slidenum">
              <a:rPr lang="nl-NL" smtClean="0"/>
              <a:t>‹nr.›</a:t>
            </a:fld>
            <a:endParaRPr lang="nl-NL"/>
          </a:p>
        </p:txBody>
      </p:sp>
    </p:spTree>
    <p:extLst>
      <p:ext uri="{BB962C8B-B14F-4D97-AF65-F5344CB8AC3E}">
        <p14:creationId xmlns:p14="http://schemas.microsoft.com/office/powerpoint/2010/main" val="4175657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2B14AF-9590-443B-94B3-24F399E152F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145D977-DF80-4D17-968B-4484D2E2BA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30B8309-3AB1-4BD9-AE1F-302108BC4A8B}"/>
              </a:ext>
            </a:extLst>
          </p:cNvPr>
          <p:cNvSpPr>
            <a:spLocks noGrp="1"/>
          </p:cNvSpPr>
          <p:nvPr>
            <p:ph type="dt" sz="half" idx="10"/>
          </p:nvPr>
        </p:nvSpPr>
        <p:spPr/>
        <p:txBody>
          <a:bodyPr/>
          <a:lstStyle/>
          <a:p>
            <a:fld id="{D4CCC946-3C0E-4955-9035-A83CE798DFDE}" type="datetimeFigureOut">
              <a:rPr lang="nl-NL" smtClean="0"/>
              <a:t>16-9-2021</a:t>
            </a:fld>
            <a:endParaRPr lang="nl-NL"/>
          </a:p>
        </p:txBody>
      </p:sp>
      <p:sp>
        <p:nvSpPr>
          <p:cNvPr id="5" name="Tijdelijke aanduiding voor voettekst 4">
            <a:extLst>
              <a:ext uri="{FF2B5EF4-FFF2-40B4-BE49-F238E27FC236}">
                <a16:creationId xmlns:a16="http://schemas.microsoft.com/office/drawing/2014/main" id="{2EF6176F-7D61-41D7-B02B-6D685D17DEE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76D3E35-3BCD-49EA-B969-09DC03492463}"/>
              </a:ext>
            </a:extLst>
          </p:cNvPr>
          <p:cNvSpPr>
            <a:spLocks noGrp="1"/>
          </p:cNvSpPr>
          <p:nvPr>
            <p:ph type="sldNum" sz="quarter" idx="12"/>
          </p:nvPr>
        </p:nvSpPr>
        <p:spPr/>
        <p:txBody>
          <a:bodyPr/>
          <a:lstStyle/>
          <a:p>
            <a:fld id="{4F8DB704-6644-42A6-A9F4-0DFA695B6E50}" type="slidenum">
              <a:rPr lang="nl-NL" smtClean="0"/>
              <a:t>‹nr.›</a:t>
            </a:fld>
            <a:endParaRPr lang="nl-NL"/>
          </a:p>
        </p:txBody>
      </p:sp>
    </p:spTree>
    <p:extLst>
      <p:ext uri="{BB962C8B-B14F-4D97-AF65-F5344CB8AC3E}">
        <p14:creationId xmlns:p14="http://schemas.microsoft.com/office/powerpoint/2010/main" val="232665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0787A7-7363-43B9-A29F-D6E800F92CC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885A5A5-AFBD-47B0-A513-D8C1F974410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A2CC996-FAFA-48CD-BC5D-8AA7A0668F8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101C438-7EFD-4523-A315-6F8FCF5902F0}"/>
              </a:ext>
            </a:extLst>
          </p:cNvPr>
          <p:cNvSpPr>
            <a:spLocks noGrp="1"/>
          </p:cNvSpPr>
          <p:nvPr>
            <p:ph type="dt" sz="half" idx="10"/>
          </p:nvPr>
        </p:nvSpPr>
        <p:spPr/>
        <p:txBody>
          <a:bodyPr/>
          <a:lstStyle/>
          <a:p>
            <a:fld id="{D4CCC946-3C0E-4955-9035-A83CE798DFDE}" type="datetimeFigureOut">
              <a:rPr lang="nl-NL" smtClean="0"/>
              <a:t>16-9-2021</a:t>
            </a:fld>
            <a:endParaRPr lang="nl-NL"/>
          </a:p>
        </p:txBody>
      </p:sp>
      <p:sp>
        <p:nvSpPr>
          <p:cNvPr id="6" name="Tijdelijke aanduiding voor voettekst 5">
            <a:extLst>
              <a:ext uri="{FF2B5EF4-FFF2-40B4-BE49-F238E27FC236}">
                <a16:creationId xmlns:a16="http://schemas.microsoft.com/office/drawing/2014/main" id="{D7614442-EC0A-4544-9F83-2E88B6495C8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788281C-1267-43C1-8BF5-00AAAFCE83B8}"/>
              </a:ext>
            </a:extLst>
          </p:cNvPr>
          <p:cNvSpPr>
            <a:spLocks noGrp="1"/>
          </p:cNvSpPr>
          <p:nvPr>
            <p:ph type="sldNum" sz="quarter" idx="12"/>
          </p:nvPr>
        </p:nvSpPr>
        <p:spPr/>
        <p:txBody>
          <a:bodyPr/>
          <a:lstStyle/>
          <a:p>
            <a:fld id="{4F8DB704-6644-42A6-A9F4-0DFA695B6E50}" type="slidenum">
              <a:rPr lang="nl-NL" smtClean="0"/>
              <a:t>‹nr.›</a:t>
            </a:fld>
            <a:endParaRPr lang="nl-NL"/>
          </a:p>
        </p:txBody>
      </p:sp>
    </p:spTree>
    <p:extLst>
      <p:ext uri="{BB962C8B-B14F-4D97-AF65-F5344CB8AC3E}">
        <p14:creationId xmlns:p14="http://schemas.microsoft.com/office/powerpoint/2010/main" val="4087853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AA949B-C159-4B36-BEF7-9B311B2ED8C7}"/>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3A1D33E-C08F-4D90-99D1-BF48C6F5F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E04CBCF-F653-421C-917F-4DB075D2DB5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36B246F-DCC5-42F2-8351-AF6896A011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98B45EA-F4BA-4468-947D-034DAA8AA0C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35F3743-7E7D-4B68-ADCF-2F40CDA42BBA}"/>
              </a:ext>
            </a:extLst>
          </p:cNvPr>
          <p:cNvSpPr>
            <a:spLocks noGrp="1"/>
          </p:cNvSpPr>
          <p:nvPr>
            <p:ph type="dt" sz="half" idx="10"/>
          </p:nvPr>
        </p:nvSpPr>
        <p:spPr/>
        <p:txBody>
          <a:bodyPr/>
          <a:lstStyle/>
          <a:p>
            <a:fld id="{D4CCC946-3C0E-4955-9035-A83CE798DFDE}" type="datetimeFigureOut">
              <a:rPr lang="nl-NL" smtClean="0"/>
              <a:t>16-9-2021</a:t>
            </a:fld>
            <a:endParaRPr lang="nl-NL"/>
          </a:p>
        </p:txBody>
      </p:sp>
      <p:sp>
        <p:nvSpPr>
          <p:cNvPr id="8" name="Tijdelijke aanduiding voor voettekst 7">
            <a:extLst>
              <a:ext uri="{FF2B5EF4-FFF2-40B4-BE49-F238E27FC236}">
                <a16:creationId xmlns:a16="http://schemas.microsoft.com/office/drawing/2014/main" id="{1E38AE8D-F691-44C2-BDCC-D181DA4489F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21083D3-7D95-42BF-9267-FDDB9F4D2F62}"/>
              </a:ext>
            </a:extLst>
          </p:cNvPr>
          <p:cNvSpPr>
            <a:spLocks noGrp="1"/>
          </p:cNvSpPr>
          <p:nvPr>
            <p:ph type="sldNum" sz="quarter" idx="12"/>
          </p:nvPr>
        </p:nvSpPr>
        <p:spPr/>
        <p:txBody>
          <a:bodyPr/>
          <a:lstStyle/>
          <a:p>
            <a:fld id="{4F8DB704-6644-42A6-A9F4-0DFA695B6E50}" type="slidenum">
              <a:rPr lang="nl-NL" smtClean="0"/>
              <a:t>‹nr.›</a:t>
            </a:fld>
            <a:endParaRPr lang="nl-NL"/>
          </a:p>
        </p:txBody>
      </p:sp>
    </p:spTree>
    <p:extLst>
      <p:ext uri="{BB962C8B-B14F-4D97-AF65-F5344CB8AC3E}">
        <p14:creationId xmlns:p14="http://schemas.microsoft.com/office/powerpoint/2010/main" val="1957862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075A41-F29D-4A31-94A5-082AFAA5522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F2A6019-F003-423F-8498-6661CACE22B5}"/>
              </a:ext>
            </a:extLst>
          </p:cNvPr>
          <p:cNvSpPr>
            <a:spLocks noGrp="1"/>
          </p:cNvSpPr>
          <p:nvPr>
            <p:ph type="dt" sz="half" idx="10"/>
          </p:nvPr>
        </p:nvSpPr>
        <p:spPr/>
        <p:txBody>
          <a:bodyPr/>
          <a:lstStyle/>
          <a:p>
            <a:fld id="{D4CCC946-3C0E-4955-9035-A83CE798DFDE}" type="datetimeFigureOut">
              <a:rPr lang="nl-NL" smtClean="0"/>
              <a:t>16-9-2021</a:t>
            </a:fld>
            <a:endParaRPr lang="nl-NL"/>
          </a:p>
        </p:txBody>
      </p:sp>
      <p:sp>
        <p:nvSpPr>
          <p:cNvPr id="4" name="Tijdelijke aanduiding voor voettekst 3">
            <a:extLst>
              <a:ext uri="{FF2B5EF4-FFF2-40B4-BE49-F238E27FC236}">
                <a16:creationId xmlns:a16="http://schemas.microsoft.com/office/drawing/2014/main" id="{F1FC18DD-E320-434E-83FB-35AFCE59371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E1CE7E8-DACA-4891-BEB6-13BFCCA6A95F}"/>
              </a:ext>
            </a:extLst>
          </p:cNvPr>
          <p:cNvSpPr>
            <a:spLocks noGrp="1"/>
          </p:cNvSpPr>
          <p:nvPr>
            <p:ph type="sldNum" sz="quarter" idx="12"/>
          </p:nvPr>
        </p:nvSpPr>
        <p:spPr/>
        <p:txBody>
          <a:bodyPr/>
          <a:lstStyle/>
          <a:p>
            <a:fld id="{4F8DB704-6644-42A6-A9F4-0DFA695B6E50}" type="slidenum">
              <a:rPr lang="nl-NL" smtClean="0"/>
              <a:t>‹nr.›</a:t>
            </a:fld>
            <a:endParaRPr lang="nl-NL"/>
          </a:p>
        </p:txBody>
      </p:sp>
    </p:spTree>
    <p:extLst>
      <p:ext uri="{BB962C8B-B14F-4D97-AF65-F5344CB8AC3E}">
        <p14:creationId xmlns:p14="http://schemas.microsoft.com/office/powerpoint/2010/main" val="3694934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15FEFE9-2309-40B5-ACD0-24A620F057ED}"/>
              </a:ext>
            </a:extLst>
          </p:cNvPr>
          <p:cNvSpPr>
            <a:spLocks noGrp="1"/>
          </p:cNvSpPr>
          <p:nvPr>
            <p:ph type="dt" sz="half" idx="10"/>
          </p:nvPr>
        </p:nvSpPr>
        <p:spPr/>
        <p:txBody>
          <a:bodyPr/>
          <a:lstStyle/>
          <a:p>
            <a:fld id="{D4CCC946-3C0E-4955-9035-A83CE798DFDE}" type="datetimeFigureOut">
              <a:rPr lang="nl-NL" smtClean="0"/>
              <a:t>16-9-2021</a:t>
            </a:fld>
            <a:endParaRPr lang="nl-NL"/>
          </a:p>
        </p:txBody>
      </p:sp>
      <p:sp>
        <p:nvSpPr>
          <p:cNvPr id="3" name="Tijdelijke aanduiding voor voettekst 2">
            <a:extLst>
              <a:ext uri="{FF2B5EF4-FFF2-40B4-BE49-F238E27FC236}">
                <a16:creationId xmlns:a16="http://schemas.microsoft.com/office/drawing/2014/main" id="{447B78B9-ABDE-47DD-98BF-665E2844140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EB0F9E8-B777-40D9-8CE4-9028590BB170}"/>
              </a:ext>
            </a:extLst>
          </p:cNvPr>
          <p:cNvSpPr>
            <a:spLocks noGrp="1"/>
          </p:cNvSpPr>
          <p:nvPr>
            <p:ph type="sldNum" sz="quarter" idx="12"/>
          </p:nvPr>
        </p:nvSpPr>
        <p:spPr/>
        <p:txBody>
          <a:bodyPr/>
          <a:lstStyle/>
          <a:p>
            <a:fld id="{4F8DB704-6644-42A6-A9F4-0DFA695B6E50}" type="slidenum">
              <a:rPr lang="nl-NL" smtClean="0"/>
              <a:t>‹nr.›</a:t>
            </a:fld>
            <a:endParaRPr lang="nl-NL"/>
          </a:p>
        </p:txBody>
      </p:sp>
    </p:spTree>
    <p:extLst>
      <p:ext uri="{BB962C8B-B14F-4D97-AF65-F5344CB8AC3E}">
        <p14:creationId xmlns:p14="http://schemas.microsoft.com/office/powerpoint/2010/main" val="3193887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A7CCAF-C936-4F52-87AF-FD025080A46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DC4A7FE-D0A9-40DD-A094-73194F1399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F4E9788-F04A-4FA6-9322-473DBC013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308CF88-D435-471D-A81E-BCE43FFA7328}"/>
              </a:ext>
            </a:extLst>
          </p:cNvPr>
          <p:cNvSpPr>
            <a:spLocks noGrp="1"/>
          </p:cNvSpPr>
          <p:nvPr>
            <p:ph type="dt" sz="half" idx="10"/>
          </p:nvPr>
        </p:nvSpPr>
        <p:spPr/>
        <p:txBody>
          <a:bodyPr/>
          <a:lstStyle/>
          <a:p>
            <a:fld id="{D4CCC946-3C0E-4955-9035-A83CE798DFDE}" type="datetimeFigureOut">
              <a:rPr lang="nl-NL" smtClean="0"/>
              <a:t>16-9-2021</a:t>
            </a:fld>
            <a:endParaRPr lang="nl-NL"/>
          </a:p>
        </p:txBody>
      </p:sp>
      <p:sp>
        <p:nvSpPr>
          <p:cNvPr id="6" name="Tijdelijke aanduiding voor voettekst 5">
            <a:extLst>
              <a:ext uri="{FF2B5EF4-FFF2-40B4-BE49-F238E27FC236}">
                <a16:creationId xmlns:a16="http://schemas.microsoft.com/office/drawing/2014/main" id="{315D86AE-ED6A-416E-9FEE-FD1A80AEA0D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603F168-6146-46F7-A2FF-495869DCCC15}"/>
              </a:ext>
            </a:extLst>
          </p:cNvPr>
          <p:cNvSpPr>
            <a:spLocks noGrp="1"/>
          </p:cNvSpPr>
          <p:nvPr>
            <p:ph type="sldNum" sz="quarter" idx="12"/>
          </p:nvPr>
        </p:nvSpPr>
        <p:spPr/>
        <p:txBody>
          <a:bodyPr/>
          <a:lstStyle/>
          <a:p>
            <a:fld id="{4F8DB704-6644-42A6-A9F4-0DFA695B6E50}" type="slidenum">
              <a:rPr lang="nl-NL" smtClean="0"/>
              <a:t>‹nr.›</a:t>
            </a:fld>
            <a:endParaRPr lang="nl-NL"/>
          </a:p>
        </p:txBody>
      </p:sp>
    </p:spTree>
    <p:extLst>
      <p:ext uri="{BB962C8B-B14F-4D97-AF65-F5344CB8AC3E}">
        <p14:creationId xmlns:p14="http://schemas.microsoft.com/office/powerpoint/2010/main" val="1680117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23A763-A90A-49DF-865E-6614C71C7DE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2886B7A-9C53-47CA-8A8C-D84A1AC76D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BBCE618-76B1-45E1-B18E-E6F2B7A49B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C5C724D-5BD8-4890-B152-1092B9DCECFC}"/>
              </a:ext>
            </a:extLst>
          </p:cNvPr>
          <p:cNvSpPr>
            <a:spLocks noGrp="1"/>
          </p:cNvSpPr>
          <p:nvPr>
            <p:ph type="dt" sz="half" idx="10"/>
          </p:nvPr>
        </p:nvSpPr>
        <p:spPr/>
        <p:txBody>
          <a:bodyPr/>
          <a:lstStyle/>
          <a:p>
            <a:fld id="{D4CCC946-3C0E-4955-9035-A83CE798DFDE}" type="datetimeFigureOut">
              <a:rPr lang="nl-NL" smtClean="0"/>
              <a:t>16-9-2021</a:t>
            </a:fld>
            <a:endParaRPr lang="nl-NL"/>
          </a:p>
        </p:txBody>
      </p:sp>
      <p:sp>
        <p:nvSpPr>
          <p:cNvPr id="6" name="Tijdelijke aanduiding voor voettekst 5">
            <a:extLst>
              <a:ext uri="{FF2B5EF4-FFF2-40B4-BE49-F238E27FC236}">
                <a16:creationId xmlns:a16="http://schemas.microsoft.com/office/drawing/2014/main" id="{ACACFA93-F486-4697-AC7C-21F598F7039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4BC5EFA-786B-4885-BC7E-3DEB709990C0}"/>
              </a:ext>
            </a:extLst>
          </p:cNvPr>
          <p:cNvSpPr>
            <a:spLocks noGrp="1"/>
          </p:cNvSpPr>
          <p:nvPr>
            <p:ph type="sldNum" sz="quarter" idx="12"/>
          </p:nvPr>
        </p:nvSpPr>
        <p:spPr/>
        <p:txBody>
          <a:bodyPr/>
          <a:lstStyle/>
          <a:p>
            <a:fld id="{4F8DB704-6644-42A6-A9F4-0DFA695B6E50}" type="slidenum">
              <a:rPr lang="nl-NL" smtClean="0"/>
              <a:t>‹nr.›</a:t>
            </a:fld>
            <a:endParaRPr lang="nl-NL"/>
          </a:p>
        </p:txBody>
      </p:sp>
    </p:spTree>
    <p:extLst>
      <p:ext uri="{BB962C8B-B14F-4D97-AF65-F5344CB8AC3E}">
        <p14:creationId xmlns:p14="http://schemas.microsoft.com/office/powerpoint/2010/main" val="4162639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5F85AB0-EF32-4433-BE8B-1C0EDCBDF7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B599B77-56D0-4480-8704-2B8BE2BCD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CA3D6FC-16A0-4E02-8DC9-08FF975D89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CCC946-3C0E-4955-9035-A83CE798DFDE}" type="datetimeFigureOut">
              <a:rPr lang="nl-NL" smtClean="0"/>
              <a:t>16-9-2021</a:t>
            </a:fld>
            <a:endParaRPr lang="nl-NL"/>
          </a:p>
        </p:txBody>
      </p:sp>
      <p:sp>
        <p:nvSpPr>
          <p:cNvPr id="5" name="Tijdelijke aanduiding voor voettekst 4">
            <a:extLst>
              <a:ext uri="{FF2B5EF4-FFF2-40B4-BE49-F238E27FC236}">
                <a16:creationId xmlns:a16="http://schemas.microsoft.com/office/drawing/2014/main" id="{4045C783-702F-41D1-8007-074A566514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4A5104A-09F2-41A0-B721-4CC76D2F3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DB704-6644-42A6-A9F4-0DFA695B6E50}" type="slidenum">
              <a:rPr lang="nl-NL" smtClean="0"/>
              <a:t>‹nr.›</a:t>
            </a:fld>
            <a:endParaRPr lang="nl-NL"/>
          </a:p>
        </p:txBody>
      </p:sp>
    </p:spTree>
    <p:extLst>
      <p:ext uri="{BB962C8B-B14F-4D97-AF65-F5344CB8AC3E}">
        <p14:creationId xmlns:p14="http://schemas.microsoft.com/office/powerpoint/2010/main" val="1869168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biologielessen.nl/index.php/dna-12/628-huidmondjes"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studiobiologie.nl/KB1/K06_11/index.html"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video" Target="https://www.youtube.com/embed/vSE8o_Kd8o0?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vSE8o_Kd8o0"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hyperlink" Target="https://landschapzonesopdeaarde-jala.jouwweb.nl/2-4-bewoonbare-aarde"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CEC122ED-751C-461C-B824-8E693B9645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707" b="7707"/>
          <a:stretch/>
        </p:blipFill>
        <p:spPr>
          <a:xfrm>
            <a:off x="-3047" y="10"/>
            <a:ext cx="12191999" cy="6857990"/>
          </a:xfrm>
          <a:prstGeom prst="rect">
            <a:avLst/>
          </a:prstGeom>
          <a:noFill/>
        </p:spPr>
      </p:pic>
      <p:sp>
        <p:nvSpPr>
          <p:cNvPr id="14"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1BBB42A-865A-454F-BCB7-6C700AA2D4B5}"/>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dirty="0">
                <a:solidFill>
                  <a:srgbClr val="FFFFFF"/>
                </a:solidFill>
              </a:rPr>
              <a:t>Deel 2 </a:t>
            </a:r>
          </a:p>
        </p:txBody>
      </p:sp>
      <p:sp>
        <p:nvSpPr>
          <p:cNvPr id="3" name="Ondertitel 2">
            <a:extLst>
              <a:ext uri="{FF2B5EF4-FFF2-40B4-BE49-F238E27FC236}">
                <a16:creationId xmlns:a16="http://schemas.microsoft.com/office/drawing/2014/main" id="{FD82B4A0-74C3-4A42-A716-AD933C93F5FC}"/>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sz="7200" dirty="0">
                <a:solidFill>
                  <a:srgbClr val="FFFFFF"/>
                </a:solidFill>
              </a:rPr>
              <a:t>De Plant</a:t>
            </a:r>
          </a:p>
        </p:txBody>
      </p:sp>
    </p:spTree>
    <p:extLst>
      <p:ext uri="{BB962C8B-B14F-4D97-AF65-F5344CB8AC3E}">
        <p14:creationId xmlns:p14="http://schemas.microsoft.com/office/powerpoint/2010/main" val="3362508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4178048-3886-444E-9E04-D427BAA10A9F}"/>
              </a:ext>
            </a:extLst>
          </p:cNvPr>
          <p:cNvSpPr>
            <a:spLocks noGrp="1"/>
          </p:cNvSpPr>
          <p:nvPr>
            <p:ph type="title"/>
          </p:nvPr>
        </p:nvSpPr>
        <p:spPr>
          <a:xfrm>
            <a:off x="3962396" y="397943"/>
            <a:ext cx="4267200" cy="1351472"/>
          </a:xfrm>
        </p:spPr>
        <p:txBody>
          <a:bodyPr>
            <a:normAutofit/>
          </a:bodyPr>
          <a:lstStyle/>
          <a:p>
            <a:pPr algn="ctr"/>
            <a:r>
              <a:rPr lang="nl-NL" dirty="0">
                <a:solidFill>
                  <a:schemeClr val="tx1">
                    <a:lumMod val="85000"/>
                    <a:lumOff val="15000"/>
                  </a:schemeClr>
                </a:solidFill>
              </a:rPr>
              <a:t>Xerofyten  (droogte planten)</a:t>
            </a:r>
          </a:p>
        </p:txBody>
      </p:sp>
      <p:pic>
        <p:nvPicPr>
          <p:cNvPr id="4" name="Afbeelding 3">
            <a:extLst>
              <a:ext uri="{FF2B5EF4-FFF2-40B4-BE49-F238E27FC236}">
                <a16:creationId xmlns:a16="http://schemas.microsoft.com/office/drawing/2014/main" id="{4859E2B8-BD1E-4940-937B-A32CC5091410}"/>
              </a:ext>
            </a:extLst>
          </p:cNvPr>
          <p:cNvPicPr>
            <a:picLocks noChangeAspect="1"/>
          </p:cNvPicPr>
          <p:nvPr/>
        </p:nvPicPr>
        <p:blipFill rotWithShape="1">
          <a:blip r:embed="rId2"/>
          <a:srcRect l="23731" r="22515"/>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Tijdelijke aanduiding voor inhoud 2">
            <a:extLst>
              <a:ext uri="{FF2B5EF4-FFF2-40B4-BE49-F238E27FC236}">
                <a16:creationId xmlns:a16="http://schemas.microsoft.com/office/drawing/2014/main" id="{BAAB6353-3D57-463A-A9B7-F5D77626A1AF}"/>
              </a:ext>
            </a:extLst>
          </p:cNvPr>
          <p:cNvSpPr>
            <a:spLocks noGrp="1"/>
          </p:cNvSpPr>
          <p:nvPr>
            <p:ph idx="1"/>
          </p:nvPr>
        </p:nvSpPr>
        <p:spPr>
          <a:xfrm>
            <a:off x="3695702" y="1858295"/>
            <a:ext cx="4800598" cy="4748981"/>
          </a:xfrm>
        </p:spPr>
        <p:txBody>
          <a:bodyPr>
            <a:normAutofit/>
          </a:bodyPr>
          <a:lstStyle/>
          <a:p>
            <a:r>
              <a:rPr lang="nl-NL" sz="1700" dirty="0">
                <a:solidFill>
                  <a:schemeClr val="tx1">
                    <a:lumMod val="85000"/>
                    <a:lumOff val="15000"/>
                  </a:schemeClr>
                </a:solidFill>
              </a:rPr>
              <a:t>Dit zijn de droogteplanten afkomstig uit de steppe of woestijn. Succulenten. Er zijn blad-succulenten (vetplanten) en stam-succulenten (cactussen).</a:t>
            </a:r>
          </a:p>
          <a:p>
            <a:endParaRPr lang="nl-NL" sz="1700" dirty="0">
              <a:solidFill>
                <a:schemeClr val="tx1">
                  <a:lumMod val="85000"/>
                  <a:lumOff val="15000"/>
                </a:schemeClr>
              </a:solidFill>
            </a:endParaRPr>
          </a:p>
          <a:p>
            <a:r>
              <a:rPr lang="nl-NL" sz="1700" dirty="0">
                <a:solidFill>
                  <a:schemeClr val="tx1">
                    <a:lumMod val="85000"/>
                    <a:lumOff val="15000"/>
                  </a:schemeClr>
                </a:solidFill>
              </a:rPr>
              <a:t>Dikke opperhuid oftewel een beschermende </a:t>
            </a:r>
            <a:r>
              <a:rPr lang="nl-NL" sz="1700" dirty="0" err="1">
                <a:solidFill>
                  <a:schemeClr val="tx1">
                    <a:lumMod val="85000"/>
                    <a:lumOff val="15000"/>
                  </a:schemeClr>
                </a:solidFill>
              </a:rPr>
              <a:t>cuticula</a:t>
            </a:r>
            <a:r>
              <a:rPr lang="nl-NL" sz="1700" dirty="0">
                <a:solidFill>
                  <a:schemeClr val="tx1">
                    <a:lumMod val="85000"/>
                    <a:lumOff val="15000"/>
                  </a:schemeClr>
                </a:solidFill>
              </a:rPr>
              <a:t> (waslaag) </a:t>
            </a:r>
          </a:p>
          <a:p>
            <a:pPr>
              <a:buFont typeface="Arial" panose="020B0604020202020204" pitchFamily="34" charset="0"/>
              <a:buChar char="•"/>
            </a:pPr>
            <a:r>
              <a:rPr lang="nl-NL" sz="1700" dirty="0">
                <a:solidFill>
                  <a:schemeClr val="tx1">
                    <a:lumMod val="85000"/>
                    <a:lumOff val="15000"/>
                  </a:schemeClr>
                </a:solidFill>
              </a:rPr>
              <a:t>Klein bladoppervlak (stekels, doorns) </a:t>
            </a:r>
          </a:p>
          <a:p>
            <a:pPr>
              <a:buFont typeface="Arial" panose="020B0604020202020204" pitchFamily="34" charset="0"/>
              <a:buChar char="•"/>
            </a:pPr>
            <a:r>
              <a:rPr lang="nl-NL" sz="1700" dirty="0">
                <a:solidFill>
                  <a:schemeClr val="tx1">
                    <a:lumMod val="85000"/>
                    <a:lumOff val="15000"/>
                  </a:schemeClr>
                </a:solidFill>
              </a:rPr>
              <a:t>Kunnen tegen droogte </a:t>
            </a:r>
          </a:p>
          <a:p>
            <a:pPr>
              <a:buFont typeface="Arial" panose="020B0604020202020204" pitchFamily="34" charset="0"/>
              <a:buChar char="•"/>
            </a:pPr>
            <a:r>
              <a:rPr lang="nl-NL" sz="1700" dirty="0">
                <a:solidFill>
                  <a:schemeClr val="tx1">
                    <a:lumMod val="85000"/>
                    <a:lumOff val="15000"/>
                  </a:schemeClr>
                </a:solidFill>
              </a:rPr>
              <a:t>Minder huidmondjes of dieper gelegen huidmondjes</a:t>
            </a:r>
          </a:p>
          <a:p>
            <a:pPr>
              <a:buFont typeface="Arial" panose="020B0604020202020204" pitchFamily="34" charset="0"/>
              <a:buChar char="•"/>
            </a:pPr>
            <a:r>
              <a:rPr lang="nl-NL" sz="1700" dirty="0">
                <a:solidFill>
                  <a:schemeClr val="tx1">
                    <a:lumMod val="85000"/>
                    <a:lumOff val="15000"/>
                  </a:schemeClr>
                </a:solidFill>
              </a:rPr>
              <a:t>Watervoorraad in deel van de plant</a:t>
            </a:r>
          </a:p>
        </p:txBody>
      </p:sp>
      <p:pic>
        <p:nvPicPr>
          <p:cNvPr id="5" name="Afbeelding 4">
            <a:extLst>
              <a:ext uri="{FF2B5EF4-FFF2-40B4-BE49-F238E27FC236}">
                <a16:creationId xmlns:a16="http://schemas.microsoft.com/office/drawing/2014/main" id="{23A55049-F3AB-4116-9740-90EB31B5C371}"/>
              </a:ext>
            </a:extLst>
          </p:cNvPr>
          <p:cNvPicPr>
            <a:picLocks noChangeAspect="1"/>
          </p:cNvPicPr>
          <p:nvPr/>
        </p:nvPicPr>
        <p:blipFill rotWithShape="1">
          <a:blip r:embed="rId3"/>
          <a:srcRect l="28107" r="19231"/>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271171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3D8403-89D8-4F62-890A-1B61FBEC6A87}"/>
              </a:ext>
            </a:extLst>
          </p:cNvPr>
          <p:cNvSpPr>
            <a:spLocks noGrp="1"/>
          </p:cNvSpPr>
          <p:nvPr>
            <p:ph type="title"/>
          </p:nvPr>
        </p:nvSpPr>
        <p:spPr>
          <a:xfrm>
            <a:off x="960100" y="978102"/>
            <a:ext cx="10588434" cy="1062644"/>
          </a:xfrm>
        </p:spPr>
        <p:txBody>
          <a:bodyPr anchor="b">
            <a:normAutofit/>
          </a:bodyPr>
          <a:lstStyle/>
          <a:p>
            <a:r>
              <a:rPr lang="nl-NL" dirty="0"/>
              <a:t>Mesofyten (gematigd klimaat)</a:t>
            </a:r>
          </a:p>
        </p:txBody>
      </p:sp>
      <p:cxnSp>
        <p:nvCxnSpPr>
          <p:cNvPr id="9" name="Straight Connector 8">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13AB2184-5EDF-4E4A-AD73-530E7C2E26A9}"/>
              </a:ext>
            </a:extLst>
          </p:cNvPr>
          <p:cNvPicPr>
            <a:picLocks noChangeAspect="1"/>
          </p:cNvPicPr>
          <p:nvPr/>
        </p:nvPicPr>
        <p:blipFill>
          <a:blip r:embed="rId2"/>
          <a:stretch>
            <a:fillRect/>
          </a:stretch>
        </p:blipFill>
        <p:spPr>
          <a:xfrm>
            <a:off x="1114023" y="2811104"/>
            <a:ext cx="3366480" cy="2244320"/>
          </a:xfrm>
          <a:prstGeom prst="rect">
            <a:avLst/>
          </a:prstGeom>
        </p:spPr>
      </p:pic>
      <p:sp>
        <p:nvSpPr>
          <p:cNvPr id="3" name="Tijdelijke aanduiding voor inhoud 2">
            <a:extLst>
              <a:ext uri="{FF2B5EF4-FFF2-40B4-BE49-F238E27FC236}">
                <a16:creationId xmlns:a16="http://schemas.microsoft.com/office/drawing/2014/main" id="{ED2FEEB5-D1F6-4022-A189-779A73C66743}"/>
              </a:ext>
            </a:extLst>
          </p:cNvPr>
          <p:cNvSpPr>
            <a:spLocks noGrp="1"/>
          </p:cNvSpPr>
          <p:nvPr>
            <p:ph idx="1"/>
          </p:nvPr>
        </p:nvSpPr>
        <p:spPr>
          <a:xfrm>
            <a:off x="4955354" y="2682433"/>
            <a:ext cx="6282169" cy="3215749"/>
          </a:xfrm>
        </p:spPr>
        <p:txBody>
          <a:bodyPr>
            <a:normAutofit/>
          </a:bodyPr>
          <a:lstStyle/>
          <a:p>
            <a:r>
              <a:rPr lang="nl-NL" sz="2000"/>
              <a:t>Grote en dunne bladeren</a:t>
            </a:r>
          </a:p>
          <a:p>
            <a:endParaRPr lang="nl-NL" sz="2000"/>
          </a:p>
          <a:p>
            <a:r>
              <a:rPr lang="nl-NL" sz="2000"/>
              <a:t>Aanpassingen:</a:t>
            </a:r>
          </a:p>
          <a:p>
            <a:pPr marL="0" indent="0">
              <a:buNone/>
            </a:pPr>
            <a:r>
              <a:rPr lang="nl-NL" sz="2000"/>
              <a:t>• Blad laten vallen voor de winter (verdampingsoppervlak verkleinen)</a:t>
            </a:r>
          </a:p>
          <a:p>
            <a:pPr marL="0" indent="0">
              <a:buNone/>
            </a:pPr>
            <a:r>
              <a:rPr lang="nl-NL" sz="2000"/>
              <a:t>• Droogte te ontwijken (Door meer suikers aan te maken in het celvocht waardoor de plant zich beschermd tegen uitdroging en/of bevriezing)</a:t>
            </a:r>
          </a:p>
          <a:p>
            <a:pPr marL="0" indent="0">
              <a:buNone/>
            </a:pPr>
            <a:r>
              <a:rPr lang="nl-NL" sz="2000"/>
              <a:t>• Diep wortelgestel voor constante wateropname</a:t>
            </a:r>
          </a:p>
        </p:txBody>
      </p:sp>
    </p:spTree>
    <p:extLst>
      <p:ext uri="{BB962C8B-B14F-4D97-AF65-F5344CB8AC3E}">
        <p14:creationId xmlns:p14="http://schemas.microsoft.com/office/powerpoint/2010/main" val="729247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1F3819-4351-4730-8E02-40BF286E0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AE5130-F148-4C5A-A6CB-48165DC767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91996"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2B10931-6EE1-4CA6-9DFE-2D226A02A69B}"/>
              </a:ext>
            </a:extLst>
          </p:cNvPr>
          <p:cNvSpPr>
            <a:spLocks noGrp="1"/>
          </p:cNvSpPr>
          <p:nvPr>
            <p:ph type="title"/>
          </p:nvPr>
        </p:nvSpPr>
        <p:spPr>
          <a:xfrm>
            <a:off x="4653887" y="609600"/>
            <a:ext cx="6564574" cy="1330518"/>
          </a:xfrm>
        </p:spPr>
        <p:txBody>
          <a:bodyPr>
            <a:normAutofit/>
          </a:bodyPr>
          <a:lstStyle/>
          <a:p>
            <a:r>
              <a:rPr lang="nl-NL" dirty="0"/>
              <a:t>Epifyten </a:t>
            </a:r>
          </a:p>
        </p:txBody>
      </p:sp>
      <p:pic>
        <p:nvPicPr>
          <p:cNvPr id="5" name="Afbeelding 4">
            <a:extLst>
              <a:ext uri="{FF2B5EF4-FFF2-40B4-BE49-F238E27FC236}">
                <a16:creationId xmlns:a16="http://schemas.microsoft.com/office/drawing/2014/main" id="{83E5AC35-39EB-4B9A-9E8C-675FB0F6C574}"/>
              </a:ext>
            </a:extLst>
          </p:cNvPr>
          <p:cNvPicPr>
            <a:picLocks noChangeAspect="1"/>
          </p:cNvPicPr>
          <p:nvPr/>
        </p:nvPicPr>
        <p:blipFill rotWithShape="1">
          <a:blip r:embed="rId2"/>
          <a:srcRect l="5765" r="601"/>
          <a:stretch/>
        </p:blipFill>
        <p:spPr>
          <a:xfrm>
            <a:off x="-8" y="3429008"/>
            <a:ext cx="4038600" cy="3428999"/>
          </a:xfrm>
          <a:custGeom>
            <a:avLst/>
            <a:gdLst/>
            <a:ahLst/>
            <a:cxnLst/>
            <a:rect l="l" t="t" r="r" b="b"/>
            <a:pathLst>
              <a:path w="4038600" h="3428999">
                <a:moveTo>
                  <a:pt x="0" y="0"/>
                </a:moveTo>
                <a:lnTo>
                  <a:pt x="3832764" y="0"/>
                </a:lnTo>
                <a:lnTo>
                  <a:pt x="3833410" y="4411"/>
                </a:lnTo>
                <a:cubicBezTo>
                  <a:pt x="3834310" y="12542"/>
                  <a:pt x="3834933" y="20617"/>
                  <a:pt x="3835321" y="28434"/>
                </a:cubicBezTo>
                <a:cubicBezTo>
                  <a:pt x="3843020" y="30350"/>
                  <a:pt x="3840588" y="61692"/>
                  <a:pt x="3852266" y="50998"/>
                </a:cubicBezTo>
                <a:cubicBezTo>
                  <a:pt x="3853153" y="61314"/>
                  <a:pt x="3849223" y="70391"/>
                  <a:pt x="3856614" y="62023"/>
                </a:cubicBezTo>
                <a:cubicBezTo>
                  <a:pt x="3857136" y="65272"/>
                  <a:pt x="3858208" y="66796"/>
                  <a:pt x="3859557" y="67517"/>
                </a:cubicBezTo>
                <a:lnTo>
                  <a:pt x="3860141" y="67604"/>
                </a:lnTo>
                <a:lnTo>
                  <a:pt x="3861913" y="90672"/>
                </a:lnTo>
                <a:lnTo>
                  <a:pt x="3863084" y="93141"/>
                </a:lnTo>
                <a:cubicBezTo>
                  <a:pt x="3863070" y="98407"/>
                  <a:pt x="3863057" y="103672"/>
                  <a:pt x="3863043" y="108938"/>
                </a:cubicBezTo>
                <a:lnTo>
                  <a:pt x="3863660" y="116693"/>
                </a:lnTo>
                <a:lnTo>
                  <a:pt x="3862518" y="119721"/>
                </a:lnTo>
                <a:cubicBezTo>
                  <a:pt x="3862017" y="122528"/>
                  <a:pt x="3862239" y="125949"/>
                  <a:pt x="3864097" y="130743"/>
                </a:cubicBezTo>
                <a:lnTo>
                  <a:pt x="3864775" y="131693"/>
                </a:lnTo>
                <a:lnTo>
                  <a:pt x="3864231" y="141960"/>
                </a:lnTo>
                <a:cubicBezTo>
                  <a:pt x="3863734" y="145469"/>
                  <a:pt x="3862886" y="148837"/>
                  <a:pt x="3861543" y="151981"/>
                </a:cubicBezTo>
                <a:cubicBezTo>
                  <a:pt x="3876816" y="176028"/>
                  <a:pt x="3873891" y="209754"/>
                  <a:pt x="3881956" y="241275"/>
                </a:cubicBezTo>
                <a:cubicBezTo>
                  <a:pt x="3880805" y="282291"/>
                  <a:pt x="3871108" y="290637"/>
                  <a:pt x="3883245" y="317540"/>
                </a:cubicBezTo>
                <a:cubicBezTo>
                  <a:pt x="3887431" y="330343"/>
                  <a:pt x="3884915" y="349601"/>
                  <a:pt x="3894824" y="382132"/>
                </a:cubicBezTo>
                <a:cubicBezTo>
                  <a:pt x="3902184" y="412768"/>
                  <a:pt x="3905028" y="440981"/>
                  <a:pt x="3912029" y="468465"/>
                </a:cubicBezTo>
                <a:cubicBezTo>
                  <a:pt x="3918870" y="501219"/>
                  <a:pt x="3919171" y="493504"/>
                  <a:pt x="3923563" y="512872"/>
                </a:cubicBezTo>
                <a:cubicBezTo>
                  <a:pt x="3925161" y="516259"/>
                  <a:pt x="3933257" y="548851"/>
                  <a:pt x="3935302" y="551780"/>
                </a:cubicBezTo>
                <a:cubicBezTo>
                  <a:pt x="3940193" y="569420"/>
                  <a:pt x="3948108" y="591435"/>
                  <a:pt x="3952908" y="618713"/>
                </a:cubicBezTo>
                <a:cubicBezTo>
                  <a:pt x="3949597" y="640336"/>
                  <a:pt x="3968857" y="662091"/>
                  <a:pt x="3964097" y="689135"/>
                </a:cubicBezTo>
                <a:cubicBezTo>
                  <a:pt x="3963409" y="698730"/>
                  <a:pt x="3967777" y="726290"/>
                  <a:pt x="3972561" y="730194"/>
                </a:cubicBezTo>
                <a:cubicBezTo>
                  <a:pt x="3974287" y="735671"/>
                  <a:pt x="3973869" y="742863"/>
                  <a:pt x="3978553" y="744105"/>
                </a:cubicBezTo>
                <a:cubicBezTo>
                  <a:pt x="3984369" y="746793"/>
                  <a:pt x="3979392" y="769550"/>
                  <a:pt x="3985056" y="764665"/>
                </a:cubicBezTo>
                <a:cubicBezTo>
                  <a:pt x="3981721" y="780759"/>
                  <a:pt x="3994221" y="788526"/>
                  <a:pt x="3998681" y="799644"/>
                </a:cubicBezTo>
                <a:cubicBezTo>
                  <a:pt x="3996807" y="806167"/>
                  <a:pt x="3999133" y="812044"/>
                  <a:pt x="4002586" y="819512"/>
                </a:cubicBezTo>
                <a:lnTo>
                  <a:pt x="4007152" y="829775"/>
                </a:lnTo>
                <a:cubicBezTo>
                  <a:pt x="4007290" y="831346"/>
                  <a:pt x="4007429" y="832918"/>
                  <a:pt x="4007568" y="834489"/>
                </a:cubicBezTo>
                <a:cubicBezTo>
                  <a:pt x="4008582" y="842878"/>
                  <a:pt x="4012501" y="870527"/>
                  <a:pt x="4013238" y="880111"/>
                </a:cubicBezTo>
                <a:lnTo>
                  <a:pt x="4011990" y="891990"/>
                </a:lnTo>
                <a:cubicBezTo>
                  <a:pt x="4012878" y="895711"/>
                  <a:pt x="4017741" y="899277"/>
                  <a:pt x="4018561" y="902435"/>
                </a:cubicBezTo>
                <a:lnTo>
                  <a:pt x="4016914" y="910937"/>
                </a:lnTo>
                <a:cubicBezTo>
                  <a:pt x="4021666" y="910045"/>
                  <a:pt x="4017754" y="920062"/>
                  <a:pt x="4017630" y="927631"/>
                </a:cubicBezTo>
                <a:cubicBezTo>
                  <a:pt x="4017765" y="943134"/>
                  <a:pt x="4017899" y="958638"/>
                  <a:pt x="4018033" y="974141"/>
                </a:cubicBezTo>
                <a:lnTo>
                  <a:pt x="4020844" y="1002853"/>
                </a:lnTo>
                <a:lnTo>
                  <a:pt x="4019159" y="1011649"/>
                </a:lnTo>
                <a:cubicBezTo>
                  <a:pt x="4018755" y="1030805"/>
                  <a:pt x="4025427" y="1051984"/>
                  <a:pt x="4019983" y="1065586"/>
                </a:cubicBezTo>
                <a:cubicBezTo>
                  <a:pt x="4019342" y="1071115"/>
                  <a:pt x="4019489" y="1076118"/>
                  <a:pt x="4020124" y="1080768"/>
                </a:cubicBezTo>
                <a:lnTo>
                  <a:pt x="4023046" y="1093182"/>
                </a:lnTo>
                <a:lnTo>
                  <a:pt x="4030993" y="1117768"/>
                </a:lnTo>
                <a:cubicBezTo>
                  <a:pt x="4017255" y="1119010"/>
                  <a:pt x="4036257" y="1175819"/>
                  <a:pt x="4024084" y="1169607"/>
                </a:cubicBezTo>
                <a:cubicBezTo>
                  <a:pt x="4026558" y="1192318"/>
                  <a:pt x="4002019" y="1213340"/>
                  <a:pt x="4015242" y="1235237"/>
                </a:cubicBezTo>
                <a:cubicBezTo>
                  <a:pt x="4014162" y="1269305"/>
                  <a:pt x="4018570" y="1317827"/>
                  <a:pt x="4017602" y="1350990"/>
                </a:cubicBezTo>
                <a:cubicBezTo>
                  <a:pt x="4023169" y="1344874"/>
                  <a:pt x="4021893" y="1374627"/>
                  <a:pt x="4021736" y="1378298"/>
                </a:cubicBezTo>
                <a:cubicBezTo>
                  <a:pt x="4018952" y="1400570"/>
                  <a:pt x="4019832" y="1419813"/>
                  <a:pt x="4016278" y="1458310"/>
                </a:cubicBezTo>
                <a:cubicBezTo>
                  <a:pt x="4018014" y="1492373"/>
                  <a:pt x="4008830" y="1521984"/>
                  <a:pt x="4018868" y="1553366"/>
                </a:cubicBezTo>
                <a:cubicBezTo>
                  <a:pt x="4016990" y="1555494"/>
                  <a:pt x="4015540" y="1558122"/>
                  <a:pt x="4014402" y="1561090"/>
                </a:cubicBezTo>
                <a:lnTo>
                  <a:pt x="4011936" y="1570307"/>
                </a:lnTo>
                <a:lnTo>
                  <a:pt x="4012405" y="1571592"/>
                </a:lnTo>
                <a:cubicBezTo>
                  <a:pt x="4013272" y="1577147"/>
                  <a:pt x="4012836" y="1580457"/>
                  <a:pt x="4011825" y="1582767"/>
                </a:cubicBezTo>
                <a:lnTo>
                  <a:pt x="4010160" y="1584906"/>
                </a:lnTo>
                <a:lnTo>
                  <a:pt x="4009282" y="1592480"/>
                </a:lnTo>
                <a:lnTo>
                  <a:pt x="4004224" y="1632608"/>
                </a:lnTo>
                <a:lnTo>
                  <a:pt x="4004766" y="1633033"/>
                </a:lnTo>
                <a:cubicBezTo>
                  <a:pt x="4005917" y="1634501"/>
                  <a:pt x="4006652" y="1636551"/>
                  <a:pt x="4006536" y="1639879"/>
                </a:cubicBezTo>
                <a:cubicBezTo>
                  <a:pt x="4015184" y="1636475"/>
                  <a:pt x="4009709" y="1642588"/>
                  <a:pt x="4008603" y="1652696"/>
                </a:cubicBezTo>
                <a:cubicBezTo>
                  <a:pt x="4021787" y="1649666"/>
                  <a:pt x="4013526" y="1677353"/>
                  <a:pt x="4020520" y="1683689"/>
                </a:cubicBezTo>
                <a:cubicBezTo>
                  <a:pt x="4019410" y="1691182"/>
                  <a:pt x="4018476" y="1699055"/>
                  <a:pt x="4017793" y="1707144"/>
                </a:cubicBezTo>
                <a:cubicBezTo>
                  <a:pt x="4017716" y="1708742"/>
                  <a:pt x="4017637" y="1710339"/>
                  <a:pt x="4017559" y="1711937"/>
                </a:cubicBezTo>
                <a:lnTo>
                  <a:pt x="4017686" y="1712065"/>
                </a:lnTo>
                <a:cubicBezTo>
                  <a:pt x="4017911" y="1713173"/>
                  <a:pt x="4017938" y="1714774"/>
                  <a:pt x="4017696" y="1717183"/>
                </a:cubicBezTo>
                <a:lnTo>
                  <a:pt x="4017133" y="1720681"/>
                </a:lnTo>
                <a:lnTo>
                  <a:pt x="4016678" y="1729981"/>
                </a:lnTo>
                <a:lnTo>
                  <a:pt x="4017384" y="1733388"/>
                </a:lnTo>
                <a:lnTo>
                  <a:pt x="4018907" y="1735034"/>
                </a:lnTo>
                <a:cubicBezTo>
                  <a:pt x="4018834" y="1735303"/>
                  <a:pt x="4018762" y="1735573"/>
                  <a:pt x="4018689" y="1735842"/>
                </a:cubicBezTo>
                <a:cubicBezTo>
                  <a:pt x="4015637" y="1741502"/>
                  <a:pt x="4011570" y="1742214"/>
                  <a:pt x="4022227" y="1754258"/>
                </a:cubicBezTo>
                <a:cubicBezTo>
                  <a:pt x="4017088" y="1767842"/>
                  <a:pt x="4023675" y="1773031"/>
                  <a:pt x="4025215" y="1794468"/>
                </a:cubicBezTo>
                <a:cubicBezTo>
                  <a:pt x="4020602" y="1801685"/>
                  <a:pt x="4021846" y="1809129"/>
                  <a:pt x="4024929" y="1817026"/>
                </a:cubicBezTo>
                <a:cubicBezTo>
                  <a:pt x="4022135" y="1836468"/>
                  <a:pt x="4026097" y="1856359"/>
                  <a:pt x="4026330" y="1879330"/>
                </a:cubicBezTo>
                <a:lnTo>
                  <a:pt x="4036998" y="1941432"/>
                </a:lnTo>
                <a:lnTo>
                  <a:pt x="4036084" y="2000732"/>
                </a:lnTo>
                <a:cubicBezTo>
                  <a:pt x="4034263" y="2008113"/>
                  <a:pt x="4032229" y="2015157"/>
                  <a:pt x="4030076" y="2021755"/>
                </a:cubicBezTo>
                <a:cubicBezTo>
                  <a:pt x="4035967" y="2031320"/>
                  <a:pt x="4023973" y="2053600"/>
                  <a:pt x="4037221" y="2057342"/>
                </a:cubicBezTo>
                <a:cubicBezTo>
                  <a:pt x="4034697" y="2066435"/>
                  <a:pt x="4028501" y="2069516"/>
                  <a:pt x="4037394" y="2070619"/>
                </a:cubicBezTo>
                <a:cubicBezTo>
                  <a:pt x="4036804" y="2073734"/>
                  <a:pt x="4037226" y="2076065"/>
                  <a:pt x="4038135" y="2078045"/>
                </a:cubicBezTo>
                <a:lnTo>
                  <a:pt x="4038600" y="2078724"/>
                </a:lnTo>
                <a:lnTo>
                  <a:pt x="4032779" y="2098845"/>
                </a:lnTo>
                <a:lnTo>
                  <a:pt x="4032983" y="2102024"/>
                </a:lnTo>
                <a:lnTo>
                  <a:pt x="4027939" y="2114492"/>
                </a:lnTo>
                <a:lnTo>
                  <a:pt x="4018466" y="2141885"/>
                </a:lnTo>
                <a:cubicBezTo>
                  <a:pt x="4016935" y="2144144"/>
                  <a:pt x="4008999" y="2172239"/>
                  <a:pt x="4006867" y="2173326"/>
                </a:cubicBezTo>
                <a:cubicBezTo>
                  <a:pt x="4012131" y="2208338"/>
                  <a:pt x="3995887" y="2179358"/>
                  <a:pt x="3992697" y="2212754"/>
                </a:cubicBezTo>
                <a:cubicBezTo>
                  <a:pt x="4005768" y="2234675"/>
                  <a:pt x="3987982" y="2231911"/>
                  <a:pt x="3984358" y="2281700"/>
                </a:cubicBezTo>
                <a:cubicBezTo>
                  <a:pt x="3976909" y="2307292"/>
                  <a:pt x="3981397" y="2321058"/>
                  <a:pt x="3966554" y="2358247"/>
                </a:cubicBezTo>
                <a:cubicBezTo>
                  <a:pt x="3960999" y="2394590"/>
                  <a:pt x="3953833" y="2470676"/>
                  <a:pt x="3951025" y="2499761"/>
                </a:cubicBezTo>
                <a:cubicBezTo>
                  <a:pt x="3960739" y="2527319"/>
                  <a:pt x="3950548" y="2509832"/>
                  <a:pt x="3949702" y="2532758"/>
                </a:cubicBezTo>
                <a:cubicBezTo>
                  <a:pt x="3938760" y="2520705"/>
                  <a:pt x="3952389" y="2562520"/>
                  <a:pt x="3938861" y="2556795"/>
                </a:cubicBezTo>
                <a:cubicBezTo>
                  <a:pt x="3939134" y="2561148"/>
                  <a:pt x="3939827" y="2565547"/>
                  <a:pt x="3940623" y="2570003"/>
                </a:cubicBezTo>
                <a:cubicBezTo>
                  <a:pt x="3940759" y="2570781"/>
                  <a:pt x="3940897" y="2571558"/>
                  <a:pt x="3941033" y="2572336"/>
                </a:cubicBezTo>
                <a:lnTo>
                  <a:pt x="3940366" y="2580478"/>
                </a:lnTo>
                <a:lnTo>
                  <a:pt x="3943063" y="2584265"/>
                </a:lnTo>
                <a:lnTo>
                  <a:pt x="3944125" y="2597587"/>
                </a:lnTo>
                <a:cubicBezTo>
                  <a:pt x="3944077" y="2602348"/>
                  <a:pt x="3943504" y="2607198"/>
                  <a:pt x="3942089" y="2612155"/>
                </a:cubicBezTo>
                <a:cubicBezTo>
                  <a:pt x="3932438" y="2625816"/>
                  <a:pt x="3941792" y="2663179"/>
                  <a:pt x="3929196" y="2679622"/>
                </a:cubicBezTo>
                <a:cubicBezTo>
                  <a:pt x="3925571" y="2686502"/>
                  <a:pt x="3920517" y="2712894"/>
                  <a:pt x="3923315" y="2720986"/>
                </a:cubicBezTo>
                <a:cubicBezTo>
                  <a:pt x="3923036" y="2727128"/>
                  <a:pt x="3920401" y="2732389"/>
                  <a:pt x="3923961" y="2738269"/>
                </a:cubicBezTo>
                <a:cubicBezTo>
                  <a:pt x="3928018" y="2746479"/>
                  <a:pt x="3916599" y="2759296"/>
                  <a:pt x="3922927" y="2761348"/>
                </a:cubicBezTo>
                <a:cubicBezTo>
                  <a:pt x="3919813" y="2786694"/>
                  <a:pt x="3907933" y="2868089"/>
                  <a:pt x="3905273" y="2890343"/>
                </a:cubicBezTo>
                <a:cubicBezTo>
                  <a:pt x="3905945" y="2891698"/>
                  <a:pt x="3906516" y="2893225"/>
                  <a:pt x="3906968" y="2894872"/>
                </a:cubicBezTo>
                <a:cubicBezTo>
                  <a:pt x="3909594" y="2904456"/>
                  <a:pt x="3907729" y="2916058"/>
                  <a:pt x="3902804" y="2920783"/>
                </a:cubicBezTo>
                <a:cubicBezTo>
                  <a:pt x="3885416" y="2946524"/>
                  <a:pt x="3880691" y="2976695"/>
                  <a:pt x="3873409" y="3003309"/>
                </a:cubicBezTo>
                <a:cubicBezTo>
                  <a:pt x="3866483" y="3034202"/>
                  <a:pt x="3883685" y="3021162"/>
                  <a:pt x="3865677" y="3054172"/>
                </a:cubicBezTo>
                <a:cubicBezTo>
                  <a:pt x="3869656" y="3061216"/>
                  <a:pt x="3869021" y="3066386"/>
                  <a:pt x="3865322" y="3073552"/>
                </a:cubicBezTo>
                <a:cubicBezTo>
                  <a:pt x="3862309" y="3088769"/>
                  <a:pt x="3874353" y="3094511"/>
                  <a:pt x="3864576" y="3105939"/>
                </a:cubicBezTo>
                <a:cubicBezTo>
                  <a:pt x="3871414" y="3106866"/>
                  <a:pt x="3862070" y="3136685"/>
                  <a:pt x="3869897" y="3133416"/>
                </a:cubicBezTo>
                <a:cubicBezTo>
                  <a:pt x="3873987" y="3146871"/>
                  <a:pt x="3863598" y="3146263"/>
                  <a:pt x="3866944" y="3159200"/>
                </a:cubicBezTo>
                <a:cubicBezTo>
                  <a:pt x="3866209" y="3171160"/>
                  <a:pt x="3861238" y="3148758"/>
                  <a:pt x="3858655" y="3160960"/>
                </a:cubicBezTo>
                <a:cubicBezTo>
                  <a:pt x="3856672" y="3176428"/>
                  <a:pt x="3845007" y="3169580"/>
                  <a:pt x="3857964" y="3189916"/>
                </a:cubicBezTo>
                <a:cubicBezTo>
                  <a:pt x="3851730" y="3203678"/>
                  <a:pt x="3857918" y="3210651"/>
                  <a:pt x="3857749" y="3234304"/>
                </a:cubicBezTo>
                <a:lnTo>
                  <a:pt x="3855596" y="3240571"/>
                </a:lnTo>
                <a:lnTo>
                  <a:pt x="3861634" y="3248569"/>
                </a:lnTo>
                <a:cubicBezTo>
                  <a:pt x="3864052" y="3253014"/>
                  <a:pt x="3865516" y="3258342"/>
                  <a:pt x="3864663" y="3265444"/>
                </a:cubicBezTo>
                <a:cubicBezTo>
                  <a:pt x="3848300" y="3307894"/>
                  <a:pt x="3875588" y="3268090"/>
                  <a:pt x="3865146" y="3338829"/>
                </a:cubicBezTo>
                <a:cubicBezTo>
                  <a:pt x="3862730" y="3342195"/>
                  <a:pt x="3864130" y="3351680"/>
                  <a:pt x="3867052" y="3351725"/>
                </a:cubicBezTo>
                <a:cubicBezTo>
                  <a:pt x="3865794" y="3356006"/>
                  <a:pt x="3859439" y="3365106"/>
                  <a:pt x="3863912" y="3367707"/>
                </a:cubicBezTo>
                <a:cubicBezTo>
                  <a:pt x="3863241" y="3379301"/>
                  <a:pt x="3861774" y="3390600"/>
                  <a:pt x="3859561" y="3401335"/>
                </a:cubicBezTo>
                <a:lnTo>
                  <a:pt x="3853212" y="3423129"/>
                </a:lnTo>
                <a:lnTo>
                  <a:pt x="3856572" y="3428759"/>
                </a:lnTo>
                <a:lnTo>
                  <a:pt x="3856601" y="3428999"/>
                </a:lnTo>
                <a:lnTo>
                  <a:pt x="0" y="3428999"/>
                </a:lnTo>
                <a:close/>
              </a:path>
            </a:pathLst>
          </a:custGeom>
        </p:spPr>
      </p:pic>
      <p:pic>
        <p:nvPicPr>
          <p:cNvPr id="4" name="Afbeelding 3">
            <a:extLst>
              <a:ext uri="{FF2B5EF4-FFF2-40B4-BE49-F238E27FC236}">
                <a16:creationId xmlns:a16="http://schemas.microsoft.com/office/drawing/2014/main" id="{50B05AD6-4A14-48C0-9208-ED3CA7542857}"/>
              </a:ext>
            </a:extLst>
          </p:cNvPr>
          <p:cNvPicPr>
            <a:picLocks noChangeAspect="1"/>
          </p:cNvPicPr>
          <p:nvPr/>
        </p:nvPicPr>
        <p:blipFill rotWithShape="1">
          <a:blip r:embed="rId3"/>
          <a:srcRect t="5561" r="-3" b="3279"/>
          <a:stretch/>
        </p:blipFill>
        <p:spPr>
          <a:xfrm>
            <a:off x="9" y="-7"/>
            <a:ext cx="3832765" cy="3493830"/>
          </a:xfrm>
          <a:custGeom>
            <a:avLst/>
            <a:gdLst/>
            <a:ahLst/>
            <a:cxnLst/>
            <a:rect l="l" t="t" r="r" b="b"/>
            <a:pathLst>
              <a:path w="3832765" h="3429000">
                <a:moveTo>
                  <a:pt x="0" y="0"/>
                </a:moveTo>
                <a:lnTo>
                  <a:pt x="3647227" y="0"/>
                </a:lnTo>
                <a:lnTo>
                  <a:pt x="3639550" y="38855"/>
                </a:lnTo>
                <a:cubicBezTo>
                  <a:pt x="3636650" y="54773"/>
                  <a:pt x="3634345" y="68219"/>
                  <a:pt x="3632595" y="77266"/>
                </a:cubicBezTo>
                <a:cubicBezTo>
                  <a:pt x="3626536" y="79781"/>
                  <a:pt x="3626501" y="84794"/>
                  <a:pt x="3629067" y="94172"/>
                </a:cubicBezTo>
                <a:cubicBezTo>
                  <a:pt x="3627578" y="163765"/>
                  <a:pt x="3557526" y="242917"/>
                  <a:pt x="3584106" y="259179"/>
                </a:cubicBezTo>
                <a:cubicBezTo>
                  <a:pt x="3583700" y="275569"/>
                  <a:pt x="3606846" y="331307"/>
                  <a:pt x="3599938" y="369872"/>
                </a:cubicBezTo>
                <a:cubicBezTo>
                  <a:pt x="3585388" y="383902"/>
                  <a:pt x="3596928" y="466732"/>
                  <a:pt x="3595032" y="485807"/>
                </a:cubicBezTo>
                <a:cubicBezTo>
                  <a:pt x="3585943" y="488250"/>
                  <a:pt x="3592517" y="521115"/>
                  <a:pt x="3579338" y="516547"/>
                </a:cubicBezTo>
                <a:cubicBezTo>
                  <a:pt x="3573622" y="519766"/>
                  <a:pt x="3573367" y="529229"/>
                  <a:pt x="3578241" y="534293"/>
                </a:cubicBezTo>
                <a:cubicBezTo>
                  <a:pt x="3576722" y="545474"/>
                  <a:pt x="3569890" y="551581"/>
                  <a:pt x="3577790" y="563888"/>
                </a:cubicBezTo>
                <a:cubicBezTo>
                  <a:pt x="3576008" y="579306"/>
                  <a:pt x="3555937" y="592508"/>
                  <a:pt x="3568362" y="606614"/>
                </a:cubicBezTo>
                <a:cubicBezTo>
                  <a:pt x="3548060" y="617296"/>
                  <a:pt x="3566748" y="665721"/>
                  <a:pt x="3562360" y="696544"/>
                </a:cubicBezTo>
                <a:cubicBezTo>
                  <a:pt x="3540870" y="749643"/>
                  <a:pt x="3563552" y="814684"/>
                  <a:pt x="3525923" y="839698"/>
                </a:cubicBezTo>
                <a:cubicBezTo>
                  <a:pt x="3535181" y="895191"/>
                  <a:pt x="3521523" y="937628"/>
                  <a:pt x="3518879" y="980382"/>
                </a:cubicBezTo>
                <a:cubicBezTo>
                  <a:pt x="3513995" y="999599"/>
                  <a:pt x="3527321" y="1012505"/>
                  <a:pt x="3515302" y="1028426"/>
                </a:cubicBezTo>
                <a:cubicBezTo>
                  <a:pt x="3518279" y="1066840"/>
                  <a:pt x="3496325" y="1148092"/>
                  <a:pt x="3536738" y="1210870"/>
                </a:cubicBezTo>
                <a:lnTo>
                  <a:pt x="3591526" y="1380154"/>
                </a:lnTo>
                <a:cubicBezTo>
                  <a:pt x="3610626" y="1430030"/>
                  <a:pt x="3618402" y="1446676"/>
                  <a:pt x="3627364" y="1475232"/>
                </a:cubicBezTo>
                <a:cubicBezTo>
                  <a:pt x="3630584" y="1500131"/>
                  <a:pt x="3621205" y="1517302"/>
                  <a:pt x="3629315" y="1551492"/>
                </a:cubicBezTo>
                <a:cubicBezTo>
                  <a:pt x="3627771" y="1569255"/>
                  <a:pt x="3642142" y="1604305"/>
                  <a:pt x="3642065" y="1616703"/>
                </a:cubicBezTo>
                <a:cubicBezTo>
                  <a:pt x="3644190" y="1615867"/>
                  <a:pt x="3646228" y="1622618"/>
                  <a:pt x="3644837" y="1625880"/>
                </a:cubicBezTo>
                <a:cubicBezTo>
                  <a:pt x="3644873" y="1682450"/>
                  <a:pt x="3660396" y="1644242"/>
                  <a:pt x="3653089" y="1681195"/>
                </a:cubicBezTo>
                <a:cubicBezTo>
                  <a:pt x="3653672" y="1703685"/>
                  <a:pt x="3678100" y="1693642"/>
                  <a:pt x="3669268" y="1720463"/>
                </a:cubicBezTo>
                <a:cubicBezTo>
                  <a:pt x="3672709" y="1747068"/>
                  <a:pt x="3683894" y="1760489"/>
                  <a:pt x="3680555" y="1787683"/>
                </a:cubicBezTo>
                <a:cubicBezTo>
                  <a:pt x="3683815" y="1812577"/>
                  <a:pt x="3690283" y="1832624"/>
                  <a:pt x="3690144" y="1854892"/>
                </a:cubicBezTo>
                <a:cubicBezTo>
                  <a:pt x="3694176" y="1862246"/>
                  <a:pt x="3696364" y="1869845"/>
                  <a:pt x="3692847" y="1879545"/>
                </a:cubicBezTo>
                <a:lnTo>
                  <a:pt x="3705899" y="1950159"/>
                </a:lnTo>
                <a:cubicBezTo>
                  <a:pt x="3705811" y="1963349"/>
                  <a:pt x="3696947" y="1944883"/>
                  <a:pt x="3698529" y="1956744"/>
                </a:cubicBezTo>
                <a:cubicBezTo>
                  <a:pt x="3704089" y="1967128"/>
                  <a:pt x="3694319" y="1972691"/>
                  <a:pt x="3700670" y="1983128"/>
                </a:cubicBezTo>
                <a:cubicBezTo>
                  <a:pt x="3707325" y="1975376"/>
                  <a:pt x="3704290" y="2019261"/>
                  <a:pt x="3710819" y="2016104"/>
                </a:cubicBezTo>
                <a:cubicBezTo>
                  <a:pt x="3703899" y="2032806"/>
                  <a:pt x="3716180" y="2041037"/>
                  <a:pt x="3716263" y="2057358"/>
                </a:cubicBezTo>
                <a:cubicBezTo>
                  <a:pt x="3714181" y="2066395"/>
                  <a:pt x="3708419" y="2088153"/>
                  <a:pt x="3713451" y="2092532"/>
                </a:cubicBezTo>
                <a:cubicBezTo>
                  <a:pt x="3702969" y="2134723"/>
                  <a:pt x="3713408" y="2112089"/>
                  <a:pt x="3712825" y="2145702"/>
                </a:cubicBezTo>
                <a:cubicBezTo>
                  <a:pt x="3711099" y="2175441"/>
                  <a:pt x="3721651" y="2170882"/>
                  <a:pt x="3710370" y="2205762"/>
                </a:cubicBezTo>
                <a:cubicBezTo>
                  <a:pt x="3706686" y="2213193"/>
                  <a:pt x="3707151" y="2225380"/>
                  <a:pt x="3711407" y="2232983"/>
                </a:cubicBezTo>
                <a:cubicBezTo>
                  <a:pt x="3712139" y="2234292"/>
                  <a:pt x="3712959" y="2235411"/>
                  <a:pt x="3713840" y="2236309"/>
                </a:cubicBezTo>
                <a:cubicBezTo>
                  <a:pt x="3705311" y="2258197"/>
                  <a:pt x="3712810" y="2264929"/>
                  <a:pt x="3706371" y="2276362"/>
                </a:cubicBezTo>
                <a:cubicBezTo>
                  <a:pt x="3707813" y="2303313"/>
                  <a:pt x="3719116" y="2319717"/>
                  <a:pt x="3713548" y="2330164"/>
                </a:cubicBezTo>
                <a:cubicBezTo>
                  <a:pt x="3716700" y="2349548"/>
                  <a:pt x="3722681" y="2379563"/>
                  <a:pt x="3725281" y="2392669"/>
                </a:cubicBezTo>
                <a:cubicBezTo>
                  <a:pt x="3729704" y="2396182"/>
                  <a:pt x="3728251" y="2402767"/>
                  <a:pt x="3729156" y="2408800"/>
                </a:cubicBezTo>
                <a:cubicBezTo>
                  <a:pt x="3733288" y="2414878"/>
                  <a:pt x="3733591" y="2443086"/>
                  <a:pt x="3731527" y="2451803"/>
                </a:cubicBezTo>
                <a:lnTo>
                  <a:pt x="3736702" y="2478754"/>
                </a:lnTo>
                <a:cubicBezTo>
                  <a:pt x="3728550" y="2525478"/>
                  <a:pt x="3760386" y="2545889"/>
                  <a:pt x="3730701" y="2582746"/>
                </a:cubicBezTo>
                <a:cubicBezTo>
                  <a:pt x="3730821" y="2599785"/>
                  <a:pt x="3740171" y="2587220"/>
                  <a:pt x="3740291" y="2604259"/>
                </a:cubicBezTo>
                <a:cubicBezTo>
                  <a:pt x="3743848" y="2626667"/>
                  <a:pt x="3731064" y="2615985"/>
                  <a:pt x="3745312" y="2636571"/>
                </a:cubicBezTo>
                <a:cubicBezTo>
                  <a:pt x="3741774" y="2677126"/>
                  <a:pt x="3756230" y="2698390"/>
                  <a:pt x="3745913" y="2734956"/>
                </a:cubicBezTo>
                <a:cubicBezTo>
                  <a:pt x="3751211" y="2727858"/>
                  <a:pt x="3750682" y="2814031"/>
                  <a:pt x="3749695" y="2825841"/>
                </a:cubicBezTo>
                <a:cubicBezTo>
                  <a:pt x="3749942" y="2850991"/>
                  <a:pt x="3747920" y="2877551"/>
                  <a:pt x="3747393" y="2915771"/>
                </a:cubicBezTo>
                <a:cubicBezTo>
                  <a:pt x="3750755" y="2949567"/>
                  <a:pt x="3739923" y="2933903"/>
                  <a:pt x="3751447" y="2964244"/>
                </a:cubicBezTo>
                <a:cubicBezTo>
                  <a:pt x="3751616" y="2982921"/>
                  <a:pt x="3749341" y="3024704"/>
                  <a:pt x="3748411" y="3027834"/>
                </a:cubicBezTo>
                <a:lnTo>
                  <a:pt x="3748938" y="3029071"/>
                </a:lnTo>
                <a:cubicBezTo>
                  <a:pt x="3750070" y="3034527"/>
                  <a:pt x="3749794" y="3037871"/>
                  <a:pt x="3748894" y="3040270"/>
                </a:cubicBezTo>
                <a:lnTo>
                  <a:pt x="3747334" y="3042558"/>
                </a:lnTo>
                <a:cubicBezTo>
                  <a:pt x="3747162" y="3045102"/>
                  <a:pt x="3746989" y="3047646"/>
                  <a:pt x="3746817" y="3050190"/>
                </a:cubicBezTo>
                <a:lnTo>
                  <a:pt x="3744491" y="3065086"/>
                </a:lnTo>
                <a:lnTo>
                  <a:pt x="3745283" y="3068003"/>
                </a:lnTo>
                <a:lnTo>
                  <a:pt x="3743686" y="3090671"/>
                </a:lnTo>
                <a:lnTo>
                  <a:pt x="3744246" y="3091046"/>
                </a:lnTo>
                <a:cubicBezTo>
                  <a:pt x="3745467" y="3092400"/>
                  <a:pt x="3746300" y="3094375"/>
                  <a:pt x="3746343" y="3097703"/>
                </a:cubicBezTo>
                <a:cubicBezTo>
                  <a:pt x="3754816" y="3093496"/>
                  <a:pt x="3749641" y="3100105"/>
                  <a:pt x="3749018" y="3110287"/>
                </a:cubicBezTo>
                <a:cubicBezTo>
                  <a:pt x="3762039" y="3106026"/>
                  <a:pt x="3755113" y="3134407"/>
                  <a:pt x="3762400" y="3140063"/>
                </a:cubicBezTo>
                <a:cubicBezTo>
                  <a:pt x="3761648" y="3147641"/>
                  <a:pt x="3761093" y="3155576"/>
                  <a:pt x="3760798" y="3163705"/>
                </a:cubicBezTo>
                <a:cubicBezTo>
                  <a:pt x="3760796" y="3165306"/>
                  <a:pt x="3760795" y="3166906"/>
                  <a:pt x="3760793" y="3168507"/>
                </a:cubicBezTo>
                <a:lnTo>
                  <a:pt x="3760925" y="3168621"/>
                </a:lnTo>
                <a:cubicBezTo>
                  <a:pt x="3761203" y="3169703"/>
                  <a:pt x="3761307" y="3171298"/>
                  <a:pt x="3761180" y="3173722"/>
                </a:cubicBezTo>
                <a:lnTo>
                  <a:pt x="3760784" y="3177263"/>
                </a:lnTo>
                <a:lnTo>
                  <a:pt x="3760776" y="3186578"/>
                </a:lnTo>
                <a:lnTo>
                  <a:pt x="3761644" y="3189908"/>
                </a:lnTo>
                <a:cubicBezTo>
                  <a:pt x="3767239" y="3200999"/>
                  <a:pt x="3784386" y="3192521"/>
                  <a:pt x="3778090" y="3215620"/>
                </a:cubicBezTo>
                <a:cubicBezTo>
                  <a:pt x="3782929" y="3238942"/>
                  <a:pt x="3794645" y="3248487"/>
                  <a:pt x="3792860" y="3273934"/>
                </a:cubicBezTo>
                <a:cubicBezTo>
                  <a:pt x="3797428" y="3295746"/>
                  <a:pt x="3804878" y="3312408"/>
                  <a:pt x="3805965" y="3332638"/>
                </a:cubicBezTo>
                <a:cubicBezTo>
                  <a:pt x="3810325" y="3338359"/>
                  <a:pt x="3812891" y="3344736"/>
                  <a:pt x="3809972" y="3354360"/>
                </a:cubicBezTo>
                <a:cubicBezTo>
                  <a:pt x="3815463" y="3373933"/>
                  <a:pt x="3822569" y="3374995"/>
                  <a:pt x="3820366" y="3391014"/>
                </a:cubicBezTo>
                <a:cubicBezTo>
                  <a:pt x="3832550" y="3396219"/>
                  <a:pt x="3828906" y="3399305"/>
                  <a:pt x="3827143" y="3406519"/>
                </a:cubicBezTo>
                <a:cubicBezTo>
                  <a:pt x="3827126" y="3406819"/>
                  <a:pt x="3827110" y="3407118"/>
                  <a:pt x="3827093" y="3407418"/>
                </a:cubicBezTo>
                <a:lnTo>
                  <a:pt x="3828820" y="3408091"/>
                </a:lnTo>
                <a:lnTo>
                  <a:pt x="3830121" y="3410929"/>
                </a:lnTo>
                <a:lnTo>
                  <a:pt x="3831461" y="3420084"/>
                </a:lnTo>
                <a:cubicBezTo>
                  <a:pt x="3831507" y="3421309"/>
                  <a:pt x="3831554" y="3422534"/>
                  <a:pt x="3831600" y="3423759"/>
                </a:cubicBezTo>
                <a:cubicBezTo>
                  <a:pt x="3831831" y="3426205"/>
                  <a:pt x="3832160" y="3427719"/>
                  <a:pt x="3832580" y="3428642"/>
                </a:cubicBezTo>
                <a:cubicBezTo>
                  <a:pt x="3832626" y="3428658"/>
                  <a:pt x="3832672" y="3428675"/>
                  <a:pt x="3832719" y="3428690"/>
                </a:cubicBezTo>
                <a:lnTo>
                  <a:pt x="3832765" y="3429000"/>
                </a:lnTo>
                <a:lnTo>
                  <a:pt x="0" y="3429000"/>
                </a:lnTo>
                <a:close/>
              </a:path>
            </a:pathLst>
          </a:custGeom>
        </p:spPr>
      </p:pic>
      <p:sp>
        <p:nvSpPr>
          <p:cNvPr id="3" name="Tijdelijke aanduiding voor inhoud 2">
            <a:extLst>
              <a:ext uri="{FF2B5EF4-FFF2-40B4-BE49-F238E27FC236}">
                <a16:creationId xmlns:a16="http://schemas.microsoft.com/office/drawing/2014/main" id="{A0FA79C8-F6FE-4A71-866F-57958CDAA42D}"/>
              </a:ext>
            </a:extLst>
          </p:cNvPr>
          <p:cNvSpPr>
            <a:spLocks noGrp="1"/>
          </p:cNvSpPr>
          <p:nvPr>
            <p:ph idx="1"/>
          </p:nvPr>
        </p:nvSpPr>
        <p:spPr>
          <a:xfrm>
            <a:off x="4653887" y="2193779"/>
            <a:ext cx="6564573" cy="3908909"/>
          </a:xfrm>
        </p:spPr>
        <p:txBody>
          <a:bodyPr>
            <a:normAutofit/>
          </a:bodyPr>
          <a:lstStyle/>
          <a:p>
            <a:pPr marL="0" indent="0">
              <a:buNone/>
            </a:pPr>
            <a:r>
              <a:rPr lang="nl-NL" sz="2400" dirty="0"/>
              <a:t>leven op een andere plant, meestal een boom hoog in het tropisch regenwoud. Zij leven dus niet ten koste van de andere plant!</a:t>
            </a:r>
          </a:p>
          <a:p>
            <a:r>
              <a:rPr lang="nl-NL" sz="2400" dirty="0"/>
              <a:t>Zij hebben zich aangepast door:</a:t>
            </a:r>
          </a:p>
          <a:p>
            <a:pPr marL="0" indent="0">
              <a:buNone/>
            </a:pPr>
            <a:r>
              <a:rPr lang="nl-NL" sz="2400" dirty="0"/>
              <a:t>• Zelf voedselproducerend te zijn</a:t>
            </a:r>
          </a:p>
          <a:p>
            <a:pPr marL="0" indent="0">
              <a:buNone/>
            </a:pPr>
            <a:r>
              <a:rPr lang="nl-NL" sz="2400" dirty="0"/>
              <a:t>• Watervoorraad in koker of beker</a:t>
            </a:r>
          </a:p>
        </p:txBody>
      </p:sp>
    </p:spTree>
    <p:extLst>
      <p:ext uri="{BB962C8B-B14F-4D97-AF65-F5344CB8AC3E}">
        <p14:creationId xmlns:p14="http://schemas.microsoft.com/office/powerpoint/2010/main" val="170055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a:t>
            </a:r>
          </a:p>
        </p:txBody>
      </p:sp>
      <p:sp>
        <p:nvSpPr>
          <p:cNvPr id="3" name="Tijdelijke aanduiding voor inhoud 2"/>
          <p:cNvSpPr>
            <a:spLocks noGrp="1"/>
          </p:cNvSpPr>
          <p:nvPr>
            <p:ph idx="1"/>
          </p:nvPr>
        </p:nvSpPr>
        <p:spPr/>
        <p:txBody>
          <a:bodyPr>
            <a:normAutofit/>
          </a:bodyPr>
          <a:lstStyle/>
          <a:p>
            <a:r>
              <a:rPr lang="nl-NL" dirty="0"/>
              <a:t>Werk het proces fotosynthese uit.</a:t>
            </a:r>
          </a:p>
          <a:p>
            <a:pPr marL="0" indent="0">
              <a:buNone/>
            </a:pPr>
            <a:r>
              <a:rPr lang="nl-NL" dirty="0"/>
              <a:t>verwerk hierin de </a:t>
            </a:r>
            <a:r>
              <a:rPr lang="nl-NL"/>
              <a:t>volgende onderdelen:</a:t>
            </a:r>
            <a:endParaRPr lang="nl-NL" dirty="0"/>
          </a:p>
          <a:p>
            <a:pPr marL="0" indent="0">
              <a:buNone/>
            </a:pPr>
            <a:r>
              <a:rPr lang="nl-NL" sz="2200" dirty="0"/>
              <a:t>glucose, </a:t>
            </a:r>
            <a:r>
              <a:rPr lang="nl-NL" sz="2200" dirty="0" err="1"/>
              <a:t>koolstofioxide</a:t>
            </a:r>
            <a:r>
              <a:rPr lang="nl-NL" sz="2200" dirty="0"/>
              <a:t>, zuurstof, water, licht, houtvaten, bastvaten</a:t>
            </a:r>
          </a:p>
          <a:p>
            <a:endParaRPr lang="nl-NL" dirty="0"/>
          </a:p>
          <a:p>
            <a:r>
              <a:rPr lang="nl-NL" dirty="0"/>
              <a:t>Geef van de verschillende plantgroepen een voorbeeld </a:t>
            </a:r>
            <a:r>
              <a:rPr lang="nl-NL" dirty="0">
                <a:sym typeface="Wingdings" pitchFamily="2" charset="2"/>
              </a:rPr>
              <a:t> 	</a:t>
            </a:r>
            <a:r>
              <a:rPr lang="nl-NL" sz="2000" dirty="0">
                <a:sym typeface="Wingdings" pitchFamily="2" charset="2"/>
              </a:rPr>
              <a:t>Mesofyt</a:t>
            </a:r>
          </a:p>
          <a:p>
            <a:pPr lvl="6"/>
            <a:r>
              <a:rPr lang="nl-NL" dirty="0">
                <a:sym typeface="Wingdings" pitchFamily="2" charset="2"/>
              </a:rPr>
              <a:t>Xerofyt</a:t>
            </a:r>
          </a:p>
          <a:p>
            <a:pPr lvl="6"/>
            <a:r>
              <a:rPr lang="nl-NL" dirty="0">
                <a:sym typeface="Wingdings" pitchFamily="2" charset="2"/>
              </a:rPr>
              <a:t>Epifyt</a:t>
            </a:r>
          </a:p>
          <a:p>
            <a:pPr lvl="6"/>
            <a:r>
              <a:rPr lang="nl-NL" dirty="0">
                <a:sym typeface="Wingdings" pitchFamily="2" charset="2"/>
              </a:rPr>
              <a:t>Hygrofyt</a:t>
            </a:r>
            <a:endParaRPr lang="nl-NL" dirty="0"/>
          </a:p>
          <a:p>
            <a:endParaRPr lang="nl-NL" dirty="0"/>
          </a:p>
          <a:p>
            <a:endParaRPr lang="nl-NL" dirty="0"/>
          </a:p>
        </p:txBody>
      </p:sp>
    </p:spTree>
    <p:extLst>
      <p:ext uri="{BB962C8B-B14F-4D97-AF65-F5344CB8AC3E}">
        <p14:creationId xmlns:p14="http://schemas.microsoft.com/office/powerpoint/2010/main" val="1809443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De verschillende cellagen in het blad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4" y="1412776"/>
            <a:ext cx="4816004" cy="495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IJL-RECHTS 3"/>
          <p:cNvSpPr/>
          <p:nvPr/>
        </p:nvSpPr>
        <p:spPr>
          <a:xfrm>
            <a:off x="6600056" y="1700809"/>
            <a:ext cx="115212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PIJL-RECHTS 4"/>
          <p:cNvSpPr/>
          <p:nvPr/>
        </p:nvSpPr>
        <p:spPr>
          <a:xfrm>
            <a:off x="6672064" y="1844824"/>
            <a:ext cx="136815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PIJL-RECHTS 5"/>
          <p:cNvSpPr/>
          <p:nvPr/>
        </p:nvSpPr>
        <p:spPr>
          <a:xfrm>
            <a:off x="6807548" y="2492897"/>
            <a:ext cx="123266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JL-RECHTS 7"/>
          <p:cNvSpPr/>
          <p:nvPr/>
        </p:nvSpPr>
        <p:spPr>
          <a:xfrm>
            <a:off x="6960096" y="3501009"/>
            <a:ext cx="136815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PIJL-RECHTS 8"/>
          <p:cNvSpPr/>
          <p:nvPr/>
        </p:nvSpPr>
        <p:spPr>
          <a:xfrm>
            <a:off x="6807548" y="4797152"/>
            <a:ext cx="180873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p:nvSpPr>
        <p:spPr>
          <a:xfrm>
            <a:off x="7752184" y="1556831"/>
            <a:ext cx="2088232" cy="276999"/>
          </a:xfrm>
          <a:prstGeom prst="rect">
            <a:avLst/>
          </a:prstGeom>
          <a:noFill/>
        </p:spPr>
        <p:txBody>
          <a:bodyPr wrap="square" rtlCol="0">
            <a:spAutoFit/>
          </a:bodyPr>
          <a:lstStyle/>
          <a:p>
            <a:r>
              <a:rPr lang="nl-NL" sz="1200" dirty="0"/>
              <a:t>waslaag</a:t>
            </a:r>
          </a:p>
        </p:txBody>
      </p:sp>
      <p:sp>
        <p:nvSpPr>
          <p:cNvPr id="12" name="Tekstvak 11"/>
          <p:cNvSpPr txBox="1"/>
          <p:nvPr/>
        </p:nvSpPr>
        <p:spPr>
          <a:xfrm>
            <a:off x="8184232" y="1762442"/>
            <a:ext cx="1800200" cy="600164"/>
          </a:xfrm>
          <a:prstGeom prst="rect">
            <a:avLst/>
          </a:prstGeom>
          <a:noFill/>
        </p:spPr>
        <p:txBody>
          <a:bodyPr wrap="square" rtlCol="0">
            <a:spAutoFit/>
          </a:bodyPr>
          <a:lstStyle/>
          <a:p>
            <a:r>
              <a:rPr lang="nl-NL" sz="1100" dirty="0"/>
              <a:t>Opperhuid (bescherming vraat, chemische invloeden e.d.)</a:t>
            </a:r>
          </a:p>
        </p:txBody>
      </p:sp>
      <p:sp>
        <p:nvSpPr>
          <p:cNvPr id="13" name="Tekstvak 12"/>
          <p:cNvSpPr txBox="1"/>
          <p:nvPr/>
        </p:nvSpPr>
        <p:spPr>
          <a:xfrm>
            <a:off x="8040216" y="2362606"/>
            <a:ext cx="1944216" cy="600164"/>
          </a:xfrm>
          <a:prstGeom prst="rect">
            <a:avLst/>
          </a:prstGeom>
          <a:noFill/>
        </p:spPr>
        <p:txBody>
          <a:bodyPr wrap="square" rtlCol="0">
            <a:spAutoFit/>
          </a:bodyPr>
          <a:lstStyle/>
          <a:p>
            <a:r>
              <a:rPr lang="nl-NL" sz="1100" dirty="0"/>
              <a:t>(vulweefsel) Bevinden zich de </a:t>
            </a:r>
            <a:r>
              <a:rPr lang="nl-NL" sz="1100" dirty="0" err="1"/>
              <a:t>bladgroenkorrels</a:t>
            </a:r>
            <a:r>
              <a:rPr lang="nl-NL" sz="1100" dirty="0"/>
              <a:t>,  (fotosynthese)</a:t>
            </a:r>
          </a:p>
        </p:txBody>
      </p:sp>
      <p:sp>
        <p:nvSpPr>
          <p:cNvPr id="14" name="Tekstvak 13"/>
          <p:cNvSpPr txBox="1"/>
          <p:nvPr/>
        </p:nvSpPr>
        <p:spPr>
          <a:xfrm>
            <a:off x="8328248" y="3356993"/>
            <a:ext cx="1872208" cy="769441"/>
          </a:xfrm>
          <a:prstGeom prst="rect">
            <a:avLst/>
          </a:prstGeom>
          <a:noFill/>
        </p:spPr>
        <p:txBody>
          <a:bodyPr wrap="square" rtlCol="0">
            <a:spAutoFit/>
          </a:bodyPr>
          <a:lstStyle/>
          <a:p>
            <a:r>
              <a:rPr lang="nl-NL" sz="1100" dirty="0"/>
              <a:t>Bevinden zich de vaatbundels, voor aan en afvoer van water/voedingstoffen </a:t>
            </a:r>
          </a:p>
        </p:txBody>
      </p:sp>
      <p:sp>
        <p:nvSpPr>
          <p:cNvPr id="15" name="Tekstvak 14"/>
          <p:cNvSpPr txBox="1"/>
          <p:nvPr/>
        </p:nvSpPr>
        <p:spPr>
          <a:xfrm>
            <a:off x="8616280" y="4653137"/>
            <a:ext cx="1728192" cy="430887"/>
          </a:xfrm>
          <a:prstGeom prst="rect">
            <a:avLst/>
          </a:prstGeom>
          <a:noFill/>
        </p:spPr>
        <p:txBody>
          <a:bodyPr wrap="square" rtlCol="0">
            <a:spAutoFit/>
          </a:bodyPr>
          <a:lstStyle/>
          <a:p>
            <a:r>
              <a:rPr lang="nl-NL" sz="1100" dirty="0"/>
              <a:t>In en uitgaan van koolstofdioxide en zuurstof</a:t>
            </a:r>
          </a:p>
        </p:txBody>
      </p:sp>
      <p:sp>
        <p:nvSpPr>
          <p:cNvPr id="16" name="Tekstvak 15"/>
          <p:cNvSpPr txBox="1"/>
          <p:nvPr/>
        </p:nvSpPr>
        <p:spPr>
          <a:xfrm>
            <a:off x="6456040" y="5517232"/>
            <a:ext cx="3384376" cy="923330"/>
          </a:xfrm>
          <a:prstGeom prst="rect">
            <a:avLst/>
          </a:prstGeom>
          <a:noFill/>
        </p:spPr>
        <p:txBody>
          <a:bodyPr wrap="square" rtlCol="0">
            <a:spAutoFit/>
          </a:bodyPr>
          <a:lstStyle/>
          <a:p>
            <a:r>
              <a:rPr lang="nl-NL" dirty="0">
                <a:hlinkClick r:id="rId3"/>
              </a:rPr>
              <a:t>https://biologielessen.nl/index.php/dna-12/628-huidmondjes</a:t>
            </a:r>
            <a:endParaRPr lang="nl-NL" dirty="0"/>
          </a:p>
          <a:p>
            <a:endParaRPr lang="nl-NL" dirty="0"/>
          </a:p>
        </p:txBody>
      </p:sp>
    </p:spTree>
    <p:extLst>
      <p:ext uri="{BB962C8B-B14F-4D97-AF65-F5344CB8AC3E}">
        <p14:creationId xmlns:p14="http://schemas.microsoft.com/office/powerpoint/2010/main" val="3482901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65CE2B-A4EE-4877-8F5D-6A2A4E386A0C}"/>
              </a:ext>
            </a:extLst>
          </p:cNvPr>
          <p:cNvSpPr>
            <a:spLocks noGrp="1"/>
          </p:cNvSpPr>
          <p:nvPr>
            <p:ph type="title"/>
          </p:nvPr>
        </p:nvSpPr>
        <p:spPr/>
        <p:txBody>
          <a:bodyPr/>
          <a:lstStyle/>
          <a:p>
            <a:r>
              <a:rPr lang="nl-NL" dirty="0"/>
              <a:t>Kennisbankbiologie</a:t>
            </a:r>
          </a:p>
        </p:txBody>
      </p:sp>
      <p:sp>
        <p:nvSpPr>
          <p:cNvPr id="3" name="Rechthoek 2">
            <a:extLst>
              <a:ext uri="{FF2B5EF4-FFF2-40B4-BE49-F238E27FC236}">
                <a16:creationId xmlns:a16="http://schemas.microsoft.com/office/drawing/2014/main" id="{6BFC3D0E-A28B-4D56-A010-6F474874E78D}"/>
              </a:ext>
            </a:extLst>
          </p:cNvPr>
          <p:cNvSpPr/>
          <p:nvPr/>
        </p:nvSpPr>
        <p:spPr>
          <a:xfrm>
            <a:off x="1847528" y="1988840"/>
            <a:ext cx="8229600" cy="523220"/>
          </a:xfrm>
          <a:prstGeom prst="rect">
            <a:avLst/>
          </a:prstGeom>
        </p:spPr>
        <p:txBody>
          <a:bodyPr wrap="square">
            <a:spAutoFit/>
          </a:bodyPr>
          <a:lstStyle/>
          <a:p>
            <a:r>
              <a:rPr lang="nl-NL" sz="2800" dirty="0">
                <a:hlinkClick r:id="rId2"/>
              </a:rPr>
              <a:t>https://www.studiobiologie.nl/KB1/K06_11/index.html</a:t>
            </a:r>
            <a:endParaRPr lang="nl-NL" sz="2800" dirty="0"/>
          </a:p>
        </p:txBody>
      </p:sp>
      <p:pic>
        <p:nvPicPr>
          <p:cNvPr id="4" name="Afbeelding 3">
            <a:extLst>
              <a:ext uri="{FF2B5EF4-FFF2-40B4-BE49-F238E27FC236}">
                <a16:creationId xmlns:a16="http://schemas.microsoft.com/office/drawing/2014/main" id="{CCC07CDE-FA7D-4C15-913F-48C79591F9FE}"/>
              </a:ext>
            </a:extLst>
          </p:cNvPr>
          <p:cNvPicPr>
            <a:picLocks noChangeAspect="1"/>
          </p:cNvPicPr>
          <p:nvPr/>
        </p:nvPicPr>
        <p:blipFill>
          <a:blip r:embed="rId3"/>
          <a:stretch>
            <a:fillRect/>
          </a:stretch>
        </p:blipFill>
        <p:spPr>
          <a:xfrm>
            <a:off x="3408481" y="2557469"/>
            <a:ext cx="5375039" cy="4043241"/>
          </a:xfrm>
          <a:prstGeom prst="rect">
            <a:avLst/>
          </a:prstGeom>
        </p:spPr>
      </p:pic>
    </p:spTree>
    <p:extLst>
      <p:ext uri="{BB962C8B-B14F-4D97-AF65-F5344CB8AC3E}">
        <p14:creationId xmlns:p14="http://schemas.microsoft.com/office/powerpoint/2010/main" val="165371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plantaardige cel</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87688" y="1484785"/>
            <a:ext cx="566386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523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media 3" title="Planten en fotosynthese">
            <a:hlinkClick r:id="" action="ppaction://media"/>
            <a:extLst>
              <a:ext uri="{FF2B5EF4-FFF2-40B4-BE49-F238E27FC236}">
                <a16:creationId xmlns:a16="http://schemas.microsoft.com/office/drawing/2014/main" id="{C658C11A-ED64-4168-B054-82CD57097E2E}"/>
              </a:ext>
            </a:extLst>
          </p:cNvPr>
          <p:cNvPicPr>
            <a:picLocks noRot="1" noChangeAspect="1"/>
          </p:cNvPicPr>
          <p:nvPr>
            <a:videoFile r:link="rId1"/>
          </p:nvPr>
        </p:nvPicPr>
        <p:blipFill>
          <a:blip r:embed="rId3"/>
          <a:stretch>
            <a:fillRect/>
          </a:stretch>
        </p:blipFill>
        <p:spPr>
          <a:xfrm>
            <a:off x="1347019" y="551393"/>
            <a:ext cx="10186219" cy="5755214"/>
          </a:xfrm>
          <a:prstGeom prst="rect">
            <a:avLst/>
          </a:prstGeom>
        </p:spPr>
      </p:pic>
    </p:spTree>
    <p:extLst>
      <p:ext uri="{BB962C8B-B14F-4D97-AF65-F5344CB8AC3E}">
        <p14:creationId xmlns:p14="http://schemas.microsoft.com/office/powerpoint/2010/main" val="233797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D98A59-7336-46EE-9F9F-C51214CDD28D}"/>
              </a:ext>
            </a:extLst>
          </p:cNvPr>
          <p:cNvSpPr>
            <a:spLocks noGrp="1"/>
          </p:cNvSpPr>
          <p:nvPr>
            <p:ph type="title"/>
          </p:nvPr>
        </p:nvSpPr>
        <p:spPr>
          <a:xfrm>
            <a:off x="3554361" y="6485102"/>
            <a:ext cx="3583858" cy="183945"/>
          </a:xfrm>
        </p:spPr>
        <p:txBody>
          <a:bodyPr>
            <a:normAutofit fontScale="90000"/>
          </a:bodyPr>
          <a:lstStyle/>
          <a:p>
            <a:r>
              <a:rPr lang="nl-NL" sz="1300" dirty="0">
                <a:hlinkClick r:id="rId2"/>
              </a:rPr>
              <a:t>https://www.youtube.com/watch?v=vSE8o_Kd8o0</a:t>
            </a:r>
            <a:br>
              <a:rPr lang="nl-NL" dirty="0"/>
            </a:br>
            <a:endParaRPr lang="nl-NL" dirty="0"/>
          </a:p>
        </p:txBody>
      </p:sp>
      <p:sp>
        <p:nvSpPr>
          <p:cNvPr id="3" name="Rechthoek 2">
            <a:extLst>
              <a:ext uri="{FF2B5EF4-FFF2-40B4-BE49-F238E27FC236}">
                <a16:creationId xmlns:a16="http://schemas.microsoft.com/office/drawing/2014/main" id="{A7744DF7-25AD-4ED9-85BF-145ACE17091B}"/>
              </a:ext>
            </a:extLst>
          </p:cNvPr>
          <p:cNvSpPr/>
          <p:nvPr/>
        </p:nvSpPr>
        <p:spPr>
          <a:xfrm>
            <a:off x="2264465" y="1369676"/>
            <a:ext cx="7663070" cy="3416320"/>
          </a:xfrm>
          <a:prstGeom prst="rect">
            <a:avLst/>
          </a:prstGeom>
        </p:spPr>
        <p:txBody>
          <a:bodyPr wrap="square">
            <a:spAutoFit/>
          </a:bodyPr>
          <a:lstStyle/>
          <a:p>
            <a:r>
              <a:rPr lang="nl-NL" sz="2400" dirty="0"/>
              <a:t>De bladgroenkorrels in het blad zetten koolzuurgas (CO 2) en water om in suiker en zuurstof. Dit proces heet fotosynthese.</a:t>
            </a:r>
          </a:p>
          <a:p>
            <a:endParaRPr lang="nl-NL" sz="2400" dirty="0"/>
          </a:p>
          <a:p>
            <a:r>
              <a:rPr lang="nl-NL" sz="2400" dirty="0"/>
              <a:t>Een andere belangrijke functie van het blad is de verdamping. De wortel neemt het water en de voedingsstoffen op, waarna de stengel het transporteert. Via de huidmondjes aan de onderkant van het blad verlaat het water in de vorm van waterdamp de plant weer.</a:t>
            </a:r>
          </a:p>
        </p:txBody>
      </p:sp>
    </p:spTree>
    <p:extLst>
      <p:ext uri="{BB962C8B-B14F-4D97-AF65-F5344CB8AC3E}">
        <p14:creationId xmlns:p14="http://schemas.microsoft.com/office/powerpoint/2010/main" val="256570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2.4 Bewoonbare aarde | landschapzones op de aarde - Internet Explorer">
            <a:hlinkClick r:id="rId2"/>
            <a:extLst>
              <a:ext uri="{FF2B5EF4-FFF2-40B4-BE49-F238E27FC236}">
                <a16:creationId xmlns:a16="http://schemas.microsoft.com/office/drawing/2014/main" id="{A537C654-D76E-4F18-8462-EBF8D987941D}"/>
              </a:ext>
            </a:extLst>
          </p:cNvPr>
          <p:cNvPicPr>
            <a:picLocks noChangeAspect="1"/>
          </p:cNvPicPr>
          <p:nvPr/>
        </p:nvPicPr>
        <p:blipFill rotWithShape="1">
          <a:blip r:embed="rId3"/>
          <a:srcRect l="21078" t="31841" r="21078" b="9651"/>
          <a:stretch/>
        </p:blipFill>
        <p:spPr>
          <a:xfrm>
            <a:off x="2096918" y="361123"/>
            <a:ext cx="8451246" cy="6135757"/>
          </a:xfrm>
          <a:prstGeom prst="rect">
            <a:avLst/>
          </a:prstGeom>
        </p:spPr>
      </p:pic>
    </p:spTree>
    <p:extLst>
      <p:ext uri="{BB962C8B-B14F-4D97-AF65-F5344CB8AC3E}">
        <p14:creationId xmlns:p14="http://schemas.microsoft.com/office/powerpoint/2010/main" val="2969696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6DA5F3-063C-4B77-9C2F-29CCBBF9CC5A}"/>
              </a:ext>
            </a:extLst>
          </p:cNvPr>
          <p:cNvSpPr>
            <a:spLocks noGrp="1"/>
          </p:cNvSpPr>
          <p:nvPr>
            <p:ph type="title"/>
          </p:nvPr>
        </p:nvSpPr>
        <p:spPr/>
        <p:txBody>
          <a:bodyPr/>
          <a:lstStyle/>
          <a:p>
            <a:r>
              <a:rPr lang="nl-NL" dirty="0"/>
              <a:t>Plantgroepen</a:t>
            </a:r>
          </a:p>
        </p:txBody>
      </p:sp>
      <p:sp>
        <p:nvSpPr>
          <p:cNvPr id="3" name="Tijdelijke aanduiding voor inhoud 2">
            <a:extLst>
              <a:ext uri="{FF2B5EF4-FFF2-40B4-BE49-F238E27FC236}">
                <a16:creationId xmlns:a16="http://schemas.microsoft.com/office/drawing/2014/main" id="{7A4B6ECE-237B-411C-BEC1-8F3850F968D2}"/>
              </a:ext>
            </a:extLst>
          </p:cNvPr>
          <p:cNvSpPr>
            <a:spLocks noGrp="1"/>
          </p:cNvSpPr>
          <p:nvPr>
            <p:ph idx="1"/>
          </p:nvPr>
        </p:nvSpPr>
        <p:spPr>
          <a:xfrm>
            <a:off x="2351584" y="1728000"/>
            <a:ext cx="5904656" cy="4351338"/>
          </a:xfrm>
        </p:spPr>
        <p:txBody>
          <a:bodyPr>
            <a:normAutofit lnSpcReduction="10000"/>
          </a:bodyPr>
          <a:lstStyle/>
          <a:p>
            <a:r>
              <a:rPr lang="nl-NL" dirty="0"/>
              <a:t>Hygrofyten	(broeierige vochtige omgeving)</a:t>
            </a:r>
          </a:p>
          <a:p>
            <a:r>
              <a:rPr lang="nl-NL" dirty="0"/>
              <a:t>Xerofyten		(droogteplanten	–succulenten)</a:t>
            </a:r>
          </a:p>
          <a:p>
            <a:r>
              <a:rPr lang="nl-NL" dirty="0"/>
              <a:t>Mesofyten		(gematigde zone planten- </a:t>
            </a:r>
          </a:p>
          <a:p>
            <a:pPr lvl="1"/>
            <a:r>
              <a:rPr lang="nl-NL" dirty="0"/>
              <a:t>			koude temp. in winter)</a:t>
            </a:r>
          </a:p>
          <a:p>
            <a:r>
              <a:rPr lang="nl-NL" dirty="0"/>
              <a:t>Epifyten		(gastheer, dus </a:t>
            </a:r>
            <a:r>
              <a:rPr lang="nl-NL" dirty="0" err="1"/>
              <a:t>ontrekken</a:t>
            </a:r>
            <a:r>
              <a:rPr lang="nl-NL" dirty="0"/>
              <a:t> geen </a:t>
            </a:r>
          </a:p>
          <a:p>
            <a:pPr lvl="1"/>
            <a:r>
              <a:rPr lang="nl-NL" dirty="0"/>
              <a:t>			voeding aan de gastheer)</a:t>
            </a:r>
          </a:p>
        </p:txBody>
      </p:sp>
    </p:spTree>
    <p:extLst>
      <p:ext uri="{BB962C8B-B14F-4D97-AF65-F5344CB8AC3E}">
        <p14:creationId xmlns:p14="http://schemas.microsoft.com/office/powerpoint/2010/main" val="119092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370430-1FA9-486B-9A68-8DDC63F68919}"/>
              </a:ext>
            </a:extLst>
          </p:cNvPr>
          <p:cNvSpPr>
            <a:spLocks noGrp="1"/>
          </p:cNvSpPr>
          <p:nvPr>
            <p:ph type="title"/>
          </p:nvPr>
        </p:nvSpPr>
        <p:spPr>
          <a:xfrm>
            <a:off x="4965430" y="629268"/>
            <a:ext cx="6586491" cy="1286160"/>
          </a:xfrm>
        </p:spPr>
        <p:txBody>
          <a:bodyPr anchor="b">
            <a:normAutofit/>
          </a:bodyPr>
          <a:lstStyle/>
          <a:p>
            <a:r>
              <a:rPr lang="nl-NL" sz="4100"/>
              <a:t>Hygrofyten (vochtige omgeving)</a:t>
            </a:r>
          </a:p>
        </p:txBody>
      </p:sp>
      <p:sp>
        <p:nvSpPr>
          <p:cNvPr id="3" name="Tijdelijke aanduiding voor inhoud 2">
            <a:extLst>
              <a:ext uri="{FF2B5EF4-FFF2-40B4-BE49-F238E27FC236}">
                <a16:creationId xmlns:a16="http://schemas.microsoft.com/office/drawing/2014/main" id="{B0A32997-D194-406E-89EA-A3CF12894FFC}"/>
              </a:ext>
            </a:extLst>
          </p:cNvPr>
          <p:cNvSpPr>
            <a:spLocks noGrp="1"/>
          </p:cNvSpPr>
          <p:nvPr>
            <p:ph idx="1"/>
          </p:nvPr>
        </p:nvSpPr>
        <p:spPr>
          <a:xfrm>
            <a:off x="4965431" y="2438400"/>
            <a:ext cx="6586489" cy="3785419"/>
          </a:xfrm>
        </p:spPr>
        <p:txBody>
          <a:bodyPr>
            <a:normAutofit/>
          </a:bodyPr>
          <a:lstStyle/>
          <a:p>
            <a:r>
              <a:rPr lang="nl-NL" sz="2000"/>
              <a:t>Grote bladeren met veel huidmondjes om de ‘transpiratie’ goed te kunnen regelen en de bladeren hebben soms haartjes waardoor het oppervlak wordt vergroot. </a:t>
            </a:r>
          </a:p>
          <a:p>
            <a:endParaRPr lang="nl-NL" sz="2000"/>
          </a:p>
          <a:p>
            <a:r>
              <a:rPr lang="nl-NL" sz="2000"/>
              <a:t>Het blad heeft een dunne cuticula (waslaagje) </a:t>
            </a:r>
          </a:p>
          <a:p>
            <a:endParaRPr lang="nl-NL" sz="2000"/>
          </a:p>
          <a:p>
            <a:endParaRPr lang="nl-NL" sz="2000"/>
          </a:p>
          <a:p>
            <a:r>
              <a:rPr lang="nl-NL" sz="2000"/>
              <a:t>Sommige hygrofyten hebben waterporiën. Als de lucht verzadigd is met waterdamp kunnen ze toch water uitscheiden in druppelvorm via de rand van het blad. </a:t>
            </a:r>
          </a:p>
        </p:txBody>
      </p:sp>
      <p:pic>
        <p:nvPicPr>
          <p:cNvPr id="4" name="Afbeelding 3">
            <a:extLst>
              <a:ext uri="{FF2B5EF4-FFF2-40B4-BE49-F238E27FC236}">
                <a16:creationId xmlns:a16="http://schemas.microsoft.com/office/drawing/2014/main" id="{E1317702-D863-4742-9B9E-A2B771D00412}"/>
              </a:ext>
            </a:extLst>
          </p:cNvPr>
          <p:cNvPicPr>
            <a:picLocks noChangeAspect="1"/>
          </p:cNvPicPr>
          <p:nvPr/>
        </p:nvPicPr>
        <p:blipFill rotWithShape="1">
          <a:blip r:embed="rId2"/>
          <a:srcRect l="2179" r="46449"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875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35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9" ma:contentTypeDescription="Een nieuw document maken." ma:contentTypeScope="" ma:versionID="ccdd08341f0816e5b9aedfb203ccbcd4">
  <xsd:schema xmlns:xsd="http://www.w3.org/2001/XMLSchema" xmlns:xs="http://www.w3.org/2001/XMLSchema" xmlns:p="http://schemas.microsoft.com/office/2006/metadata/properties" xmlns:ns2="2cb1c85b-b197-48cd-8bb1-fe9e9ee0096b" targetNamespace="http://schemas.microsoft.com/office/2006/metadata/properties" ma:root="true" ma:fieldsID="5711662a8af1e2d8c5777d773d499160" ns2:_="">
    <xsd:import namespace="2cb1c85b-b197-48cd-8bb1-fe9e9ee009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BADEA1-F9AA-4F08-9FCD-CE5C3E5066A0}"/>
</file>

<file path=customXml/itemProps2.xml><?xml version="1.0" encoding="utf-8"?>
<ds:datastoreItem xmlns:ds="http://schemas.openxmlformats.org/officeDocument/2006/customXml" ds:itemID="{61A447C8-A06C-440F-9F2F-EF11503517D1}"/>
</file>

<file path=customXml/itemProps3.xml><?xml version="1.0" encoding="utf-8"?>
<ds:datastoreItem xmlns:ds="http://schemas.openxmlformats.org/officeDocument/2006/customXml" ds:itemID="{FEADBF8F-F495-4BCB-9DA1-B3EEA7B68212}"/>
</file>

<file path=docProps/app.xml><?xml version="1.0" encoding="utf-8"?>
<Properties xmlns="http://schemas.openxmlformats.org/officeDocument/2006/extended-properties" xmlns:vt="http://schemas.openxmlformats.org/officeDocument/2006/docPropsVTypes">
  <TotalTime>42</TotalTime>
  <Words>484</Words>
  <Application>Microsoft Office PowerPoint</Application>
  <PresentationFormat>Breedbeeld</PresentationFormat>
  <Paragraphs>59</Paragraphs>
  <Slides>13</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Calibri Light</vt:lpstr>
      <vt:lpstr>Kantoorthema</vt:lpstr>
      <vt:lpstr>Deel 2 </vt:lpstr>
      <vt:lpstr>De verschillende cellagen in het blad</vt:lpstr>
      <vt:lpstr>Kennisbankbiologie</vt:lpstr>
      <vt:lpstr>De plantaardige cel</vt:lpstr>
      <vt:lpstr>PowerPoint-presentatie</vt:lpstr>
      <vt:lpstr>https://www.youtube.com/watch?v=vSE8o_Kd8o0 </vt:lpstr>
      <vt:lpstr>PowerPoint-presentatie</vt:lpstr>
      <vt:lpstr>Plantgroepen</vt:lpstr>
      <vt:lpstr>Hygrofyten (vochtige omgeving)</vt:lpstr>
      <vt:lpstr>Xerofyten  (droogte planten)</vt:lpstr>
      <vt:lpstr>Mesofyten (gematigd klimaat)</vt:lpstr>
      <vt:lpstr>Epifyten </vt:lpstr>
      <vt:lpstr>Opdracht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Verena 't Hooft (De Bolster)</dc:creator>
  <cp:lastModifiedBy>Verena 't Hooft (De Bolster)</cp:lastModifiedBy>
  <cp:revision>4</cp:revision>
  <dcterms:created xsi:type="dcterms:W3CDTF">2021-09-10T11:01:16Z</dcterms:created>
  <dcterms:modified xsi:type="dcterms:W3CDTF">2021-09-16T15:43:44Z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